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  <p:sldMasterId id="2147483698" r:id="rId5"/>
    <p:sldMasterId id="2147483713" r:id="rId6"/>
    <p:sldMasterId id="2147483726" r:id="rId7"/>
  </p:sldMasterIdLst>
  <p:notesMasterIdLst>
    <p:notesMasterId r:id="rId54"/>
  </p:notesMasterIdLst>
  <p:handoutMasterIdLst>
    <p:handoutMasterId r:id="rId55"/>
  </p:handoutMasterIdLst>
  <p:sldIdLst>
    <p:sldId id="478" r:id="rId8"/>
    <p:sldId id="925" r:id="rId9"/>
    <p:sldId id="1060" r:id="rId10"/>
    <p:sldId id="1055" r:id="rId11"/>
    <p:sldId id="931" r:id="rId12"/>
    <p:sldId id="1056" r:id="rId13"/>
    <p:sldId id="1067" r:id="rId14"/>
    <p:sldId id="1053" r:id="rId15"/>
    <p:sldId id="1074" r:id="rId16"/>
    <p:sldId id="1075" r:id="rId17"/>
    <p:sldId id="1077" r:id="rId18"/>
    <p:sldId id="1052" r:id="rId19"/>
    <p:sldId id="1065" r:id="rId20"/>
    <p:sldId id="1066" r:id="rId21"/>
    <p:sldId id="1050" r:id="rId22"/>
    <p:sldId id="1079" r:id="rId23"/>
    <p:sldId id="1076" r:id="rId24"/>
    <p:sldId id="1099" r:id="rId25"/>
    <p:sldId id="1080" r:id="rId26"/>
    <p:sldId id="1073" r:id="rId27"/>
    <p:sldId id="1082" r:id="rId28"/>
    <p:sldId id="1061" r:id="rId29"/>
    <p:sldId id="1101" r:id="rId30"/>
    <p:sldId id="1062" r:id="rId31"/>
    <p:sldId id="1069" r:id="rId32"/>
    <p:sldId id="1084" r:id="rId33"/>
    <p:sldId id="1070" r:id="rId34"/>
    <p:sldId id="1046" r:id="rId35"/>
    <p:sldId id="1059" r:id="rId36"/>
    <p:sldId id="1095" r:id="rId37"/>
    <p:sldId id="1043" r:id="rId38"/>
    <p:sldId id="1045" r:id="rId39"/>
    <p:sldId id="1047" r:id="rId40"/>
    <p:sldId id="1096" r:id="rId41"/>
    <p:sldId id="1100" r:id="rId42"/>
    <p:sldId id="1098" r:id="rId43"/>
    <p:sldId id="1058" r:id="rId44"/>
    <p:sldId id="1044" r:id="rId45"/>
    <p:sldId id="1097" r:id="rId46"/>
    <p:sldId id="942" r:id="rId47"/>
    <p:sldId id="1064" r:id="rId48"/>
    <p:sldId id="1092" r:id="rId49"/>
    <p:sldId id="1086" r:id="rId50"/>
    <p:sldId id="1093" r:id="rId51"/>
    <p:sldId id="1090" r:id="rId52"/>
    <p:sldId id="553" r:id="rId53"/>
  </p:sldIdLst>
  <p:sldSz cx="9144000" cy="6858000" type="screen4x3"/>
  <p:notesSz cx="7099300" cy="10234613"/>
  <p:custDataLst>
    <p:tags r:id="rId56"/>
  </p:custDataLst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pos="2948" userDrawn="1">
          <p15:clr>
            <a:srgbClr val="A4A3A4"/>
          </p15:clr>
        </p15:guide>
        <p15:guide id="4" pos="2812" userDrawn="1">
          <p15:clr>
            <a:srgbClr val="A4A3A4"/>
          </p15:clr>
        </p15:guide>
        <p15:guide id="5" pos="14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B67"/>
    <a:srgbClr val="FABB00"/>
    <a:srgbClr val="FFEEBD"/>
    <a:srgbClr val="57B2E3"/>
    <a:srgbClr val="A2CDBB"/>
    <a:srgbClr val="000000"/>
    <a:srgbClr val="E9F5FC"/>
    <a:srgbClr val="D19347"/>
    <a:srgbClr val="FF6969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93" autoAdjust="0"/>
    <p:restoredTop sz="95226" autoAdjust="0"/>
  </p:normalViewPr>
  <p:slideViewPr>
    <p:cSldViewPr snapToGrid="0">
      <p:cViewPr varScale="1">
        <p:scale>
          <a:sx n="107" d="100"/>
          <a:sy n="107" d="100"/>
        </p:scale>
        <p:origin x="2202" y="126"/>
      </p:cViewPr>
      <p:guideLst>
        <p:guide pos="2880"/>
        <p:guide orient="horz" pos="2160"/>
        <p:guide pos="2948"/>
        <p:guide pos="2812"/>
        <p:guide pos="149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96" d="100"/>
          <a:sy n="96" d="100"/>
        </p:scale>
        <p:origin x="289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ags" Target="tags/tag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commentAuthors" Target="commentAuthor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95B66E5-15AA-4745-8A67-3CE257BEE3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4" cy="513508"/>
          </a:xfrm>
          <a:prstGeom prst="rect">
            <a:avLst/>
          </a:prstGeom>
        </p:spPr>
        <p:txBody>
          <a:bodyPr vert="horz" lIns="99030" tIns="49515" rIns="99030" bIns="49515" rtlCol="0"/>
          <a:lstStyle>
            <a:lvl1pPr algn="l">
              <a:defRPr sz="1400"/>
            </a:lvl1pPr>
          </a:lstStyle>
          <a:p>
            <a:pPr rtl="0"/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C844A45-21B3-834A-A491-E4E4B9DC11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721108"/>
            <a:ext cx="3076364" cy="513505"/>
          </a:xfrm>
          <a:prstGeom prst="rect">
            <a:avLst/>
          </a:prstGeom>
        </p:spPr>
        <p:txBody>
          <a:bodyPr vert="horz" lIns="99030" tIns="49515" rIns="99030" bIns="49515" rtlCol="0" anchor="b"/>
          <a:lstStyle>
            <a:lvl1pPr algn="l">
              <a:defRPr sz="14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C039FDB-18A0-074D-8BA3-A4C3DE896A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5" y="9721108"/>
            <a:ext cx="3076364" cy="513505"/>
          </a:xfrm>
          <a:prstGeom prst="rect">
            <a:avLst/>
          </a:prstGeom>
        </p:spPr>
        <p:txBody>
          <a:bodyPr vert="horz" lIns="99030" tIns="49515" rIns="99030" bIns="49515" rtlCol="0" anchor="b"/>
          <a:lstStyle>
            <a:lvl1pPr algn="r">
              <a:defRPr sz="1400"/>
            </a:lvl1pPr>
          </a:lstStyle>
          <a:p>
            <a:pPr rtl="0"/>
            <a:fld id="{8E6D13E5-4CEC-3A4A-8E5D-AFCEE7512E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4" cy="513508"/>
          </a:xfrm>
          <a:prstGeom prst="rect">
            <a:avLst/>
          </a:prstGeom>
        </p:spPr>
        <p:txBody>
          <a:bodyPr vert="horz" lIns="99030" tIns="49515" rIns="99030" bIns="49515" rtlCol="0"/>
          <a:lstStyle>
            <a:lvl1pPr algn="l">
              <a:defRPr sz="14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4" cy="513508"/>
          </a:xfrm>
          <a:prstGeom prst="rect">
            <a:avLst/>
          </a:prstGeom>
        </p:spPr>
        <p:txBody>
          <a:bodyPr vert="horz" lIns="99030" tIns="49515" rIns="99030" bIns="49515" rtlCol="0"/>
          <a:lstStyle>
            <a:lvl1pPr algn="r">
              <a:defRPr sz="1400"/>
            </a:lvl1pPr>
          </a:lstStyle>
          <a:p>
            <a:pPr rtl="0"/>
            <a:fld id="{845EC85A-1715-4E3C-9C76-574187326578}" type="datetime1">
              <a:rPr lang="de-DE" noProof="0" smtClean="0"/>
              <a:t>06.01.2026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30" tIns="49515" rIns="99030" bIns="49515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925410"/>
            <a:ext cx="5679440" cy="4029878"/>
          </a:xfrm>
          <a:prstGeom prst="rect">
            <a:avLst/>
          </a:prstGeom>
        </p:spPr>
        <p:txBody>
          <a:bodyPr vert="horz" lIns="99030" tIns="49515" rIns="99030" bIns="49515" rtlCol="0"/>
          <a:lstStyle/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6364" cy="513505"/>
          </a:xfrm>
          <a:prstGeom prst="rect">
            <a:avLst/>
          </a:prstGeom>
        </p:spPr>
        <p:txBody>
          <a:bodyPr vert="horz" lIns="99030" tIns="49515" rIns="99030" bIns="49515" rtlCol="0" anchor="b"/>
          <a:lstStyle>
            <a:lvl1pPr algn="l">
              <a:defRPr sz="14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8"/>
            <a:ext cx="3076364" cy="513505"/>
          </a:xfrm>
          <a:prstGeom prst="rect">
            <a:avLst/>
          </a:prstGeom>
        </p:spPr>
        <p:txBody>
          <a:bodyPr vert="horz" lIns="99030" tIns="49515" rIns="99030" bIns="49515" rtlCol="0" anchor="b"/>
          <a:lstStyle>
            <a:lvl1pPr algn="r">
              <a:defRPr sz="1400"/>
            </a:lvl1pPr>
          </a:lstStyle>
          <a:p>
            <a:pPr rtl="0"/>
            <a:fld id="{A89C7E07-3C67-C64C-8DA0-0404F6303970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de-DE" noProof="0" smtClean="0"/>
              <a:t>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138761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de-DE" noProof="0" smtClean="0"/>
              <a:t>17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458408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2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5354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6D81F708-3C5C-F5FE-672B-6394E3DA75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76336" y="-1215037"/>
            <a:ext cx="14101009" cy="907405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5291" y="2725783"/>
            <a:ext cx="4118678" cy="1514019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defRPr sz="4500" b="1" i="0" spc="75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Mastertitelformat bearbeiten</a:t>
            </a:r>
          </a:p>
        </p:txBody>
      </p:sp>
      <p:sp>
        <p:nvSpPr>
          <p:cNvPr id="18" name="Textplatzhalt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75291" y="5159154"/>
            <a:ext cx="4118678" cy="953337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350" b="0" i="0">
                <a:solidFill>
                  <a:srgbClr val="008B67"/>
                </a:solidFill>
                <a:latin typeface="+mn-lt"/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 rtl="0"/>
            <a:r>
              <a:rPr lang="de-DE" noProof="0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, Kreis, Dunkelheit, Licht enthält.&#10;&#10;Automatisch generierte Beschreibung">
            <a:extLst>
              <a:ext uri="{FF2B5EF4-FFF2-40B4-BE49-F238E27FC236}">
                <a16:creationId xmlns:a16="http://schemas.microsoft.com/office/drawing/2014/main" id="{B5CB8681-511B-8CE4-01B2-2A6DFABC0C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945" y="133350"/>
            <a:ext cx="7275564" cy="6858000"/>
          </a:xfrm>
          <a:prstGeom prst="rect">
            <a:avLst/>
          </a:prstGeom>
        </p:spPr>
      </p:pic>
      <p:sp>
        <p:nvSpPr>
          <p:cNvPr id="38" name="Bildplatzhalter 25">
            <a:extLst>
              <a:ext uri="{FF2B5EF4-FFF2-40B4-BE49-F238E27FC236}">
                <a16:creationId xmlns:a16="http://schemas.microsoft.com/office/drawing/2014/main" id="{2274C164-503B-E746-A155-849A9BC240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5701" y="2572883"/>
            <a:ext cx="1588684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1" name="Titel 1">
            <a:extLst>
              <a:ext uri="{FF2B5EF4-FFF2-40B4-BE49-F238E27FC236}">
                <a16:creationId xmlns:a16="http://schemas.microsoft.com/office/drawing/2014/main" id="{E2F20AFE-B282-5146-B0D6-F2FC1B6D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17" y="879064"/>
            <a:ext cx="5649208" cy="610863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Mastertitelformat bearbeiten</a:t>
            </a:r>
          </a:p>
        </p:txBody>
      </p:sp>
      <p:cxnSp>
        <p:nvCxnSpPr>
          <p:cNvPr id="62" name="Gerader Verbinder 61">
            <a:extLst>
              <a:ext uri="{FF2B5EF4-FFF2-40B4-BE49-F238E27FC236}">
                <a16:creationId xmlns:a16="http://schemas.microsoft.com/office/drawing/2014/main" id="{F777D2F0-DE3F-8343-B97A-E7FA440532FD}"/>
              </a:ext>
            </a:extLst>
          </p:cNvPr>
          <p:cNvCxnSpPr>
            <a:cxnSpLocks/>
          </p:cNvCxnSpPr>
          <p:nvPr userDrawn="1"/>
        </p:nvCxnSpPr>
        <p:spPr>
          <a:xfrm>
            <a:off x="714375" y="1939108"/>
            <a:ext cx="16002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Bildplatzhalter 25">
            <a:extLst>
              <a:ext uri="{FF2B5EF4-FFF2-40B4-BE49-F238E27FC236}">
                <a16:creationId xmlns:a16="http://schemas.microsoft.com/office/drawing/2014/main" id="{AF1B5ED8-33F6-FB44-AA92-F0D227BB310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743710" y="2572883"/>
            <a:ext cx="1588684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2" name="Textplatzhalter 29">
            <a:extLst>
              <a:ext uri="{FF2B5EF4-FFF2-40B4-BE49-F238E27FC236}">
                <a16:creationId xmlns:a16="http://schemas.microsoft.com/office/drawing/2014/main" id="{0D824BDD-2D23-C943-8FE9-60B7B23B5E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4375" y="5393169"/>
            <a:ext cx="1600200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+mn-lt"/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73" name="Textplatzhalter 29">
            <a:extLst>
              <a:ext uri="{FF2B5EF4-FFF2-40B4-BE49-F238E27FC236}">
                <a16:creationId xmlns:a16="http://schemas.microsoft.com/office/drawing/2014/main" id="{2F3D441E-DFB1-084B-8192-C6CBECCA40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4375" y="4986746"/>
            <a:ext cx="1600200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300"/>
              </a:spcBef>
              <a:buNone/>
              <a:defRPr sz="135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74" name="Textplatzhalter 29">
            <a:extLst>
              <a:ext uri="{FF2B5EF4-FFF2-40B4-BE49-F238E27FC236}">
                <a16:creationId xmlns:a16="http://schemas.microsoft.com/office/drawing/2014/main" id="{25797825-E7AE-2C41-A965-E6F0D70D9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7282" y="5393169"/>
            <a:ext cx="1596118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+mn-lt"/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75" name="Textplatzhalter 29">
            <a:extLst>
              <a:ext uri="{FF2B5EF4-FFF2-40B4-BE49-F238E27FC236}">
                <a16:creationId xmlns:a16="http://schemas.microsoft.com/office/drawing/2014/main" id="{63C1927C-E23B-204E-9F3A-2A67D2BF70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47282" y="4986746"/>
            <a:ext cx="1596118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300"/>
              </a:spcBef>
              <a:buNone/>
              <a:defRPr sz="135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76" name="Textplatzhalter 29">
            <a:extLst>
              <a:ext uri="{FF2B5EF4-FFF2-40B4-BE49-F238E27FC236}">
                <a16:creationId xmlns:a16="http://schemas.microsoft.com/office/drawing/2014/main" id="{EC81F0F5-C204-7248-A336-A655814A8A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75291" y="5393169"/>
            <a:ext cx="1596934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+mn-lt"/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77" name="Textplatzhalter 29">
            <a:extLst>
              <a:ext uri="{FF2B5EF4-FFF2-40B4-BE49-F238E27FC236}">
                <a16:creationId xmlns:a16="http://schemas.microsoft.com/office/drawing/2014/main" id="{C9FEF82E-4E9C-8343-9D36-C4A00D7137C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775291" y="4986746"/>
            <a:ext cx="1596934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300"/>
              </a:spcBef>
              <a:buNone/>
              <a:defRPr sz="135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78" name="Textplatzhalter 29">
            <a:extLst>
              <a:ext uri="{FF2B5EF4-FFF2-40B4-BE49-F238E27FC236}">
                <a16:creationId xmlns:a16="http://schemas.microsoft.com/office/drawing/2014/main" id="{F8AF6664-A005-7A42-9AEF-C5AA5603E4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32691" y="5393169"/>
            <a:ext cx="1596934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+mn-lt"/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79" name="Textplatzhalter 29">
            <a:extLst>
              <a:ext uri="{FF2B5EF4-FFF2-40B4-BE49-F238E27FC236}">
                <a16:creationId xmlns:a16="http://schemas.microsoft.com/office/drawing/2014/main" id="{5F6C1E52-E2B6-5F45-A863-5BB35ABAFC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32691" y="4986746"/>
            <a:ext cx="1596934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300"/>
              </a:spcBef>
              <a:buNone/>
              <a:defRPr sz="135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66" name="Bildplatzhalter 25">
            <a:extLst>
              <a:ext uri="{FF2B5EF4-FFF2-40B4-BE49-F238E27FC236}">
                <a16:creationId xmlns:a16="http://schemas.microsoft.com/office/drawing/2014/main" id="{2D21D633-C51E-E94E-BAE3-96F52F76E4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771719" y="2572883"/>
            <a:ext cx="1588684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9" name="Bildplatzhalter 25">
            <a:extLst>
              <a:ext uri="{FF2B5EF4-FFF2-40B4-BE49-F238E27FC236}">
                <a16:creationId xmlns:a16="http://schemas.microsoft.com/office/drawing/2014/main" id="{639EFA5A-9C69-DF4D-81B7-FA1F8CCCF93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834018" y="2572883"/>
            <a:ext cx="1588684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pic>
        <p:nvPicPr>
          <p:cNvPr id="3" name="Grafik 2" descr="Ein Bild, das Screenshot, Dunkelheit enthält.&#10;&#10;Automatisch generierte Beschreibung">
            <a:extLst>
              <a:ext uri="{FF2B5EF4-FFF2-40B4-BE49-F238E27FC236}">
                <a16:creationId xmlns:a16="http://schemas.microsoft.com/office/drawing/2014/main" id="{90B61F65-8B59-95AA-09C3-6A22FE105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4381" y="-209550"/>
            <a:ext cx="7275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62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50" userDrawn="1">
          <p15:clr>
            <a:srgbClr val="FBAE40"/>
          </p15:clr>
        </p15:guide>
        <p15:guide id="2" pos="5310" userDrawn="1">
          <p15:clr>
            <a:srgbClr val="FBAE40"/>
          </p15:clr>
        </p15:guide>
        <p15:guide id="3" pos="1728" userDrawn="1">
          <p15:clr>
            <a:srgbClr val="FBAE40"/>
          </p15:clr>
        </p15:guide>
        <p15:guide id="4" pos="3006" userDrawn="1">
          <p15:clr>
            <a:srgbClr val="FBAE40"/>
          </p15:clr>
        </p15:guide>
        <p15:guide id="5" pos="1458" userDrawn="1">
          <p15:clr>
            <a:srgbClr val="FBAE40"/>
          </p15:clr>
        </p15:guide>
        <p15:guide id="6" pos="2736" userDrawn="1">
          <p15:clr>
            <a:srgbClr val="FBAE40"/>
          </p15:clr>
        </p15:guide>
        <p15:guide id="7" orient="horz" pos="1392" userDrawn="1">
          <p15:clr>
            <a:srgbClr val="FBAE40"/>
          </p15:clr>
        </p15:guide>
        <p15:guide id="8" orient="horz" pos="552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pos="4014" userDrawn="1">
          <p15:clr>
            <a:srgbClr val="FBAE40"/>
          </p15:clr>
        </p15:guide>
        <p15:guide id="11" pos="4302" userDrawn="1">
          <p15:clr>
            <a:srgbClr val="FBAE40"/>
          </p15:clr>
        </p15:guide>
        <p15:guide id="12" orient="horz" pos="2904" userDrawn="1">
          <p15:clr>
            <a:srgbClr val="FBAE40"/>
          </p15:clr>
        </p15:guide>
        <p15:guide id="13" orient="horz" pos="160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achs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040046AF-E5BF-854D-9986-7C3019770FE7}"/>
              </a:ext>
            </a:extLst>
          </p:cNvPr>
          <p:cNvCxnSpPr>
            <a:cxnSpLocks/>
          </p:cNvCxnSpPr>
          <p:nvPr userDrawn="1"/>
        </p:nvCxnSpPr>
        <p:spPr>
          <a:xfrm flipH="1">
            <a:off x="784469" y="2213783"/>
            <a:ext cx="1602" cy="1828800"/>
          </a:xfrm>
          <a:prstGeom prst="line">
            <a:avLst/>
          </a:prstGeom>
          <a:ln w="165100">
            <a:solidFill>
              <a:srgbClr val="FAB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76CA14A6-0144-BC49-A8D4-C979D13258C0}"/>
              </a:ext>
            </a:extLst>
          </p:cNvPr>
          <p:cNvCxnSpPr>
            <a:cxnSpLocks/>
          </p:cNvCxnSpPr>
          <p:nvPr userDrawn="1"/>
        </p:nvCxnSpPr>
        <p:spPr>
          <a:xfrm flipH="1">
            <a:off x="4635370" y="2213783"/>
            <a:ext cx="8327" cy="1828800"/>
          </a:xfrm>
          <a:prstGeom prst="line">
            <a:avLst/>
          </a:prstGeom>
          <a:ln w="165100">
            <a:solidFill>
              <a:srgbClr val="FAB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FA582FC2-A135-5743-B9C0-6AC7225B42E1}"/>
              </a:ext>
            </a:extLst>
          </p:cNvPr>
          <p:cNvCxnSpPr>
            <a:cxnSpLocks/>
          </p:cNvCxnSpPr>
          <p:nvPr userDrawn="1"/>
        </p:nvCxnSpPr>
        <p:spPr>
          <a:xfrm flipH="1">
            <a:off x="6559217" y="3904712"/>
            <a:ext cx="1602" cy="1828800"/>
          </a:xfrm>
          <a:prstGeom prst="line">
            <a:avLst/>
          </a:prstGeom>
          <a:ln w="165100">
            <a:solidFill>
              <a:srgbClr val="FAB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77C43222-5868-0247-838F-58F4F6C8EE75}"/>
              </a:ext>
            </a:extLst>
          </p:cNvPr>
          <p:cNvCxnSpPr>
            <a:cxnSpLocks/>
          </p:cNvCxnSpPr>
          <p:nvPr userDrawn="1"/>
        </p:nvCxnSpPr>
        <p:spPr>
          <a:xfrm flipH="1">
            <a:off x="2708317" y="3895941"/>
            <a:ext cx="1602" cy="1828800"/>
          </a:xfrm>
          <a:prstGeom prst="line">
            <a:avLst/>
          </a:prstGeom>
          <a:ln w="165100">
            <a:solidFill>
              <a:srgbClr val="FAB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el 1">
            <a:extLst>
              <a:ext uri="{FF2B5EF4-FFF2-40B4-BE49-F238E27FC236}">
                <a16:creationId xmlns:a16="http://schemas.microsoft.com/office/drawing/2014/main" id="{46EEE005-F78A-9D4F-B159-964376C387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018" y="879064"/>
            <a:ext cx="3706108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33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Zum Bearbeiten klicken </a:t>
            </a:r>
          </a:p>
        </p:txBody>
      </p:sp>
      <p:sp>
        <p:nvSpPr>
          <p:cNvPr id="96" name="Textplatzhalter 29">
            <a:extLst>
              <a:ext uri="{FF2B5EF4-FFF2-40B4-BE49-F238E27FC236}">
                <a16:creationId xmlns:a16="http://schemas.microsoft.com/office/drawing/2014/main" id="{FC61536F-8EA7-5A48-AF76-8B0E251BD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2716" y="2934856"/>
            <a:ext cx="16002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+mn-lt"/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 rtl="0"/>
            <a:r>
              <a:rPr lang="de-DE" noProof="0"/>
              <a:t>Zum Bearbeiten klicken </a:t>
            </a:r>
          </a:p>
        </p:txBody>
      </p:sp>
      <p:sp>
        <p:nvSpPr>
          <p:cNvPr id="97" name="Textplatzhalter 29">
            <a:extLst>
              <a:ext uri="{FF2B5EF4-FFF2-40B4-BE49-F238E27FC236}">
                <a16:creationId xmlns:a16="http://schemas.microsoft.com/office/drawing/2014/main" id="{64FFD994-BD97-ED49-8607-286ECBB1CD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2716" y="2568687"/>
            <a:ext cx="16002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300"/>
              </a:spcBef>
              <a:buNone/>
              <a:defRPr sz="135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 rtl="0"/>
            <a:r>
              <a:rPr lang="de-DE" noProof="0"/>
              <a:t>Zum Bearbeiten klicken </a:t>
            </a:r>
          </a:p>
        </p:txBody>
      </p:sp>
      <p:sp>
        <p:nvSpPr>
          <p:cNvPr id="102" name="Textplatzhalter 29">
            <a:extLst>
              <a:ext uri="{FF2B5EF4-FFF2-40B4-BE49-F238E27FC236}">
                <a16:creationId xmlns:a16="http://schemas.microsoft.com/office/drawing/2014/main" id="{D1ADE805-BFBC-ED47-B9CB-6CB2FF02E86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23349" y="5087328"/>
            <a:ext cx="16002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+mn-lt"/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 rtl="0"/>
            <a:r>
              <a:rPr lang="de-DE" noProof="0"/>
              <a:t>Zum Bearbeiten klicken </a:t>
            </a:r>
          </a:p>
        </p:txBody>
      </p:sp>
      <p:sp>
        <p:nvSpPr>
          <p:cNvPr id="103" name="Textplatzhalter 29">
            <a:extLst>
              <a:ext uri="{FF2B5EF4-FFF2-40B4-BE49-F238E27FC236}">
                <a16:creationId xmlns:a16="http://schemas.microsoft.com/office/drawing/2014/main" id="{334A3589-641F-F547-891B-149579153B7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23349" y="4701909"/>
            <a:ext cx="16002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350" spc="0" baseline="0" dirty="0">
                <a:latin typeface="+mj-lt"/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marL="0" lvl="0" indent="0" rtl="0">
              <a:spcBef>
                <a:spcPts val="300"/>
              </a:spcBef>
              <a:buNone/>
            </a:pPr>
            <a:r>
              <a:rPr lang="de-DE" noProof="0"/>
              <a:t>Zum Bearbeiten klicken </a:t>
            </a:r>
          </a:p>
        </p:txBody>
      </p:sp>
      <p:sp>
        <p:nvSpPr>
          <p:cNvPr id="106" name="Textplatzhalter 29">
            <a:extLst>
              <a:ext uri="{FF2B5EF4-FFF2-40B4-BE49-F238E27FC236}">
                <a16:creationId xmlns:a16="http://schemas.microsoft.com/office/drawing/2014/main" id="{A63F8454-D12E-A641-ABD0-8977D3F5EC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751283" y="5087328"/>
            <a:ext cx="16002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+mn-lt"/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 rtl="0"/>
            <a:r>
              <a:rPr lang="de-DE" noProof="0"/>
              <a:t>Zum Bearbeiten klicken </a:t>
            </a:r>
          </a:p>
        </p:txBody>
      </p:sp>
      <p:sp>
        <p:nvSpPr>
          <p:cNvPr id="107" name="Textplatzhalter 29">
            <a:extLst>
              <a:ext uri="{FF2B5EF4-FFF2-40B4-BE49-F238E27FC236}">
                <a16:creationId xmlns:a16="http://schemas.microsoft.com/office/drawing/2014/main" id="{F35AA15D-DBAD-9840-8764-A5B6D486A23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751283" y="4701909"/>
            <a:ext cx="16002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300"/>
              </a:spcBef>
              <a:buNone/>
              <a:defRPr lang="en-US" sz="1350" spc="0" baseline="0" dirty="0">
                <a:latin typeface="+mj-lt"/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marL="0" lvl="0" indent="0" rtl="0">
              <a:spcBef>
                <a:spcPts val="300"/>
              </a:spcBef>
              <a:buNone/>
            </a:pPr>
            <a:r>
              <a:rPr lang="de-DE" noProof="0"/>
              <a:t>Zum Bearbeiten klicken </a:t>
            </a:r>
          </a:p>
        </p:txBody>
      </p:sp>
      <p:sp>
        <p:nvSpPr>
          <p:cNvPr id="108" name="Textplatzhalter 29">
            <a:extLst>
              <a:ext uri="{FF2B5EF4-FFF2-40B4-BE49-F238E27FC236}">
                <a16:creationId xmlns:a16="http://schemas.microsoft.com/office/drawing/2014/main" id="{8357CA0F-1A55-B145-8305-562F0DF2254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828607" y="2934856"/>
            <a:ext cx="16002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+mn-lt"/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 rtl="0"/>
            <a:r>
              <a:rPr lang="de-DE" noProof="0"/>
              <a:t>Zum Bearbeiten klicken </a:t>
            </a:r>
          </a:p>
        </p:txBody>
      </p:sp>
      <p:sp>
        <p:nvSpPr>
          <p:cNvPr id="109" name="Textplatzhalter 29">
            <a:extLst>
              <a:ext uri="{FF2B5EF4-FFF2-40B4-BE49-F238E27FC236}">
                <a16:creationId xmlns:a16="http://schemas.microsoft.com/office/drawing/2014/main" id="{D6C49F6F-AF28-8942-8442-8F54A1DC388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828607" y="2568687"/>
            <a:ext cx="16002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300"/>
              </a:spcBef>
              <a:buNone/>
              <a:defRPr sz="135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 rtl="0"/>
            <a:r>
              <a:rPr lang="de-DE" noProof="0"/>
              <a:t>Zum Bearbeiten klicken 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CE2724A-BCA1-604F-9D18-BF05746408C2}"/>
              </a:ext>
            </a:extLst>
          </p:cNvPr>
          <p:cNvCxnSpPr/>
          <p:nvPr userDrawn="1"/>
        </p:nvCxnSpPr>
        <p:spPr>
          <a:xfrm>
            <a:off x="725767" y="3968780"/>
            <a:ext cx="7706608" cy="0"/>
          </a:xfrm>
          <a:prstGeom prst="line">
            <a:avLst/>
          </a:prstGeom>
          <a:ln w="165100">
            <a:solidFill>
              <a:srgbClr val="008B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hteck 43">
            <a:extLst>
              <a:ext uri="{FF2B5EF4-FFF2-40B4-BE49-F238E27FC236}">
                <a16:creationId xmlns:a16="http://schemas.microsoft.com/office/drawing/2014/main" id="{4923D7D1-A9CC-C34C-86FF-43B5C8978712}"/>
              </a:ext>
            </a:extLst>
          </p:cNvPr>
          <p:cNvSpPr/>
          <p:nvPr userDrawn="1"/>
        </p:nvSpPr>
        <p:spPr>
          <a:xfrm>
            <a:off x="723243" y="3883242"/>
            <a:ext cx="122453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sz="1350" noProof="0"/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6119FF13-13AB-3448-B24E-58E18B3CE2B6}"/>
              </a:ext>
            </a:extLst>
          </p:cNvPr>
          <p:cNvSpPr/>
          <p:nvPr userDrawn="1"/>
        </p:nvSpPr>
        <p:spPr>
          <a:xfrm>
            <a:off x="2648693" y="3892013"/>
            <a:ext cx="122453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sz="1350" noProof="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22F8F982-870E-AE44-B0D3-B3313BC48DB7}"/>
              </a:ext>
            </a:extLst>
          </p:cNvPr>
          <p:cNvSpPr/>
          <p:nvPr userDrawn="1"/>
        </p:nvSpPr>
        <p:spPr>
          <a:xfrm>
            <a:off x="4574143" y="3883242"/>
            <a:ext cx="122453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sz="1350" noProof="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C549A137-DB5E-9C40-8C0A-ED607212022C}"/>
              </a:ext>
            </a:extLst>
          </p:cNvPr>
          <p:cNvSpPr/>
          <p:nvPr userDrawn="1"/>
        </p:nvSpPr>
        <p:spPr>
          <a:xfrm>
            <a:off x="6499594" y="3892013"/>
            <a:ext cx="122453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sz="1350" noProof="0"/>
          </a:p>
        </p:txBody>
      </p:sp>
      <p:pic>
        <p:nvPicPr>
          <p:cNvPr id="3" name="Grafik 2" descr="Ein Bild, das Screenshot, Dunkelheit enthält.&#10;&#10;Automatisch generierte Beschreibung">
            <a:extLst>
              <a:ext uri="{FF2B5EF4-FFF2-40B4-BE49-F238E27FC236}">
                <a16:creationId xmlns:a16="http://schemas.microsoft.com/office/drawing/2014/main" id="{FE577118-9C1A-640F-CADF-C454F41E45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4381" y="-209550"/>
            <a:ext cx="7275564" cy="6858000"/>
          </a:xfrm>
          <a:prstGeom prst="rect">
            <a:avLst/>
          </a:prstGeom>
        </p:spPr>
      </p:pic>
      <p:pic>
        <p:nvPicPr>
          <p:cNvPr id="4" name="Grafik 3" descr="Ein Bild, das Screenshot, Kreis, Dunkelheit, Licht enthält.&#10;&#10;Automatisch generierte Beschreibung">
            <a:extLst>
              <a:ext uri="{FF2B5EF4-FFF2-40B4-BE49-F238E27FC236}">
                <a16:creationId xmlns:a16="http://schemas.microsoft.com/office/drawing/2014/main" id="{B6E9A3B1-B16C-E9F8-39CF-CF7B51BDB4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945" y="133350"/>
            <a:ext cx="7275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55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50" userDrawn="1">
          <p15:clr>
            <a:srgbClr val="FBAE40"/>
          </p15:clr>
        </p15:guide>
        <p15:guide id="2" pos="5310" userDrawn="1">
          <p15:clr>
            <a:srgbClr val="FBAE40"/>
          </p15:clr>
        </p15:guide>
        <p15:guide id="3" pos="2160" userDrawn="1">
          <p15:clr>
            <a:srgbClr val="FBAE40"/>
          </p15:clr>
        </p15:guide>
        <p15:guide id="4" pos="3870" userDrawn="1">
          <p15:clr>
            <a:srgbClr val="FBAE40"/>
          </p15:clr>
        </p15:guide>
        <p15:guide id="5" pos="1890" userDrawn="1">
          <p15:clr>
            <a:srgbClr val="FBAE40"/>
          </p15:clr>
        </p15:guide>
        <p15:guide id="6" pos="36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3768" userDrawn="1">
          <p15:clr>
            <a:srgbClr val="FBAE40"/>
          </p15:clr>
        </p15:guide>
        <p15:guide id="9" orient="horz" pos="552" userDrawn="1">
          <p15:clr>
            <a:srgbClr val="FBAE40"/>
          </p15:clr>
        </p15:guide>
        <p15:guide id="10" orient="horz" pos="1512" userDrawn="1">
          <p15:clr>
            <a:srgbClr val="FBAE40"/>
          </p15:clr>
        </p15:guide>
        <p15:guide id="11" orient="horz" pos="283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, Kreis, Dunkelheit, Licht enthält.&#10;&#10;Automatisch generierte Beschreibung">
            <a:extLst>
              <a:ext uri="{FF2B5EF4-FFF2-40B4-BE49-F238E27FC236}">
                <a16:creationId xmlns:a16="http://schemas.microsoft.com/office/drawing/2014/main" id="{558588DD-16C2-F8D2-BE8B-8F9463A0D7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945" y="133350"/>
            <a:ext cx="7275564" cy="6858000"/>
          </a:xfrm>
          <a:prstGeom prst="rect">
            <a:avLst/>
          </a:prstGeom>
        </p:spPr>
      </p:pic>
      <p:sp>
        <p:nvSpPr>
          <p:cNvPr id="32" name="Titel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18" y="879064"/>
            <a:ext cx="3706108" cy="610863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sz="3600" b="1" i="0">
                <a:latin typeface="+mj-lt"/>
              </a:defRPr>
            </a:lvl1pPr>
          </a:lstStyle>
          <a:p>
            <a:pPr rtl="0"/>
            <a:r>
              <a:rPr lang="de-DE" noProof="0" dirty="0"/>
              <a:t>Mastertitelformat bearbeiten</a:t>
            </a:r>
          </a:p>
        </p:txBody>
      </p: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714375" y="1939108"/>
            <a:ext cx="1600200" cy="3992"/>
          </a:xfrm>
          <a:prstGeom prst="line">
            <a:avLst/>
          </a:prstGeom>
          <a:ln w="101600">
            <a:solidFill>
              <a:srgbClr val="008B6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017" y="2300984"/>
            <a:ext cx="3620384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350" b="0" i="0" spc="0" baseline="0">
                <a:solidFill>
                  <a:srgbClr val="008B67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3A0EE708-F36B-444B-9A8B-D48D69535E4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772025" y="2300984"/>
            <a:ext cx="3573622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350" b="0" i="0" spc="0" baseline="0">
                <a:solidFill>
                  <a:srgbClr val="008B67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7" name="Inhaltsplatzhalter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3017" y="2799146"/>
            <a:ext cx="3620384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14313" indent="-214313">
              <a:lnSpc>
                <a:spcPct val="100000"/>
              </a:lnSpc>
              <a:buFont typeface="Wingdings" pitchFamily="2" charset="2"/>
              <a:buChar char="§"/>
              <a:defRPr sz="12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8" name="Inhaltsplatzhalter 3">
            <a:extLst>
              <a:ext uri="{FF2B5EF4-FFF2-40B4-BE49-F238E27FC236}">
                <a16:creationId xmlns:a16="http://schemas.microsoft.com/office/drawing/2014/main" id="{E40D4044-0F7B-0647-BAB5-16B23EBD9E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772025" y="2799146"/>
            <a:ext cx="3567181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14313" indent="-214313">
              <a:lnSpc>
                <a:spcPct val="100000"/>
              </a:lnSpc>
              <a:buFont typeface="Wingdings" pitchFamily="2" charset="2"/>
              <a:buChar char="§"/>
              <a:defRPr sz="12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ED51C063-0222-064B-8A2E-485FE9EAC10D}"/>
              </a:ext>
            </a:extLst>
          </p:cNvPr>
          <p:cNvCxnSpPr>
            <a:cxnSpLocks/>
          </p:cNvCxnSpPr>
          <p:nvPr userDrawn="1"/>
        </p:nvCxnSpPr>
        <p:spPr>
          <a:xfrm>
            <a:off x="4772025" y="1939108"/>
            <a:ext cx="1600200" cy="3992"/>
          </a:xfrm>
          <a:prstGeom prst="line">
            <a:avLst/>
          </a:prstGeom>
          <a:ln w="101600">
            <a:solidFill>
              <a:srgbClr val="008B6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Grafik 2" descr="Ein Bild, das Screenshot, Dunkelheit enthält.&#10;&#10;Automatisch generierte Beschreibung">
            <a:extLst>
              <a:ext uri="{FF2B5EF4-FFF2-40B4-BE49-F238E27FC236}">
                <a16:creationId xmlns:a16="http://schemas.microsoft.com/office/drawing/2014/main" id="{E4646575-5A45-6965-6244-E56B81629C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4381" y="-209550"/>
            <a:ext cx="7275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25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50" userDrawn="1">
          <p15:clr>
            <a:srgbClr val="FBAE40"/>
          </p15:clr>
        </p15:guide>
        <p15:guide id="2" pos="5310" userDrawn="1">
          <p15:clr>
            <a:srgbClr val="FBAE40"/>
          </p15:clr>
        </p15:guide>
        <p15:guide id="3" pos="1728" userDrawn="1">
          <p15:clr>
            <a:srgbClr val="FBAE40"/>
          </p15:clr>
        </p15:guide>
        <p15:guide id="4" pos="4302" userDrawn="1">
          <p15:clr>
            <a:srgbClr val="FBAE40"/>
          </p15:clr>
        </p15:guide>
        <p15:guide id="5" pos="1458" userDrawn="1">
          <p15:clr>
            <a:srgbClr val="FBAE40"/>
          </p15:clr>
        </p15:guide>
        <p15:guide id="6" pos="3006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440" userDrawn="1">
          <p15:clr>
            <a:srgbClr val="FBAE40"/>
          </p15:clr>
        </p15:guide>
        <p15:guide id="9" orient="horz" pos="552" userDrawn="1">
          <p15:clr>
            <a:srgbClr val="FBAE40"/>
          </p15:clr>
        </p15:guide>
        <p15:guide id="10" pos="4014" userDrawn="1">
          <p15:clr>
            <a:srgbClr val="FBAE40"/>
          </p15:clr>
        </p15:guide>
        <p15:guide id="11" pos="273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, Kreis, Dunkelheit, Licht enthält.&#10;&#10;Automatisch generierte Beschreibung">
            <a:extLst>
              <a:ext uri="{FF2B5EF4-FFF2-40B4-BE49-F238E27FC236}">
                <a16:creationId xmlns:a16="http://schemas.microsoft.com/office/drawing/2014/main" id="{E25DC276-C8AB-3206-E2D0-90B5695399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945" y="133350"/>
            <a:ext cx="7275564" cy="6858000"/>
          </a:xfrm>
          <a:prstGeom prst="rect">
            <a:avLst/>
          </a:prstGeom>
        </p:spPr>
      </p:pic>
      <p:sp>
        <p:nvSpPr>
          <p:cNvPr id="32" name="Titel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18" y="879064"/>
            <a:ext cx="3706108" cy="610863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sz="3600" b="1" i="0">
                <a:latin typeface="+mj-lt"/>
              </a:defRPr>
            </a:lvl1pPr>
          </a:lstStyle>
          <a:p>
            <a:pPr rtl="0"/>
            <a:r>
              <a:rPr lang="de-DE" noProof="0" dirty="0"/>
              <a:t>Mastertitelformat bearbeiten</a:t>
            </a:r>
          </a:p>
        </p:txBody>
      </p: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714375" y="1939108"/>
            <a:ext cx="1600200" cy="3992"/>
          </a:xfrm>
          <a:prstGeom prst="line">
            <a:avLst/>
          </a:prstGeom>
          <a:ln w="101600">
            <a:solidFill>
              <a:srgbClr val="008B6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4375" y="2300156"/>
            <a:ext cx="2277358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350" spc="0" baseline="0" dirty="0">
                <a:solidFill>
                  <a:srgbClr val="008B67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rtl="0">
              <a:buNone/>
            </a:pPr>
            <a:r>
              <a:rPr lang="de-DE" noProof="0" dirty="0"/>
              <a:t>Mastertextformat bearbeiten</a:t>
            </a:r>
          </a:p>
        </p:txBody>
      </p:sp>
      <p:sp>
        <p:nvSpPr>
          <p:cNvPr id="27" name="Inhaltsplatzhalter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4375" y="2799146"/>
            <a:ext cx="227735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14313" indent="-214313">
              <a:lnSpc>
                <a:spcPct val="100000"/>
              </a:lnSpc>
              <a:buFont typeface="Wingdings" pitchFamily="2" charset="2"/>
              <a:buChar char="§"/>
              <a:defRPr sz="12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057DFE0A-61D9-1B48-8196-EA94D04685D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427029" y="2300156"/>
            <a:ext cx="2277358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350" spc="0" baseline="0" dirty="0">
                <a:solidFill>
                  <a:srgbClr val="008B67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rtl="0">
              <a:buNone/>
            </a:pPr>
            <a:r>
              <a:rPr lang="de-DE" noProof="0"/>
              <a:t>Mastertextformat bearbeiten</a:t>
            </a:r>
          </a:p>
        </p:txBody>
      </p:sp>
      <p:sp>
        <p:nvSpPr>
          <p:cNvPr id="21" name="Inhaltsplatzhalter 3">
            <a:extLst>
              <a:ext uri="{FF2B5EF4-FFF2-40B4-BE49-F238E27FC236}">
                <a16:creationId xmlns:a16="http://schemas.microsoft.com/office/drawing/2014/main" id="{C946754A-F105-644E-99A4-DC80B994424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3427029" y="2799146"/>
            <a:ext cx="2287971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14313" indent="-214313">
              <a:lnSpc>
                <a:spcPct val="100000"/>
              </a:lnSpc>
              <a:buFont typeface="Wingdings" pitchFamily="2" charset="2"/>
              <a:buChar char="§"/>
              <a:defRPr sz="12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368648FC-FC9A-5645-8F0C-390FFFAE180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140263" y="2300156"/>
            <a:ext cx="2277358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350" spc="0" baseline="0" dirty="0">
                <a:solidFill>
                  <a:srgbClr val="008B67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rtl="0">
              <a:buNone/>
            </a:pPr>
            <a:r>
              <a:rPr lang="de-DE" noProof="0"/>
              <a:t>Mastertextformat bearbeiten</a:t>
            </a:r>
          </a:p>
        </p:txBody>
      </p:sp>
      <p:sp>
        <p:nvSpPr>
          <p:cNvPr id="24" name="Inhaltsplatzhalter 3">
            <a:extLst>
              <a:ext uri="{FF2B5EF4-FFF2-40B4-BE49-F238E27FC236}">
                <a16:creationId xmlns:a16="http://schemas.microsoft.com/office/drawing/2014/main" id="{BBB849DC-B114-D145-9879-4FE0688BF5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40263" y="2799146"/>
            <a:ext cx="227735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14313" indent="-214313">
              <a:lnSpc>
                <a:spcPct val="100000"/>
              </a:lnSpc>
              <a:buFont typeface="Wingdings" pitchFamily="2" charset="2"/>
              <a:buChar char="§"/>
              <a:defRPr sz="12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9F0C4CE5-5F02-B143-8FD1-1B235D270DAC}"/>
              </a:ext>
            </a:extLst>
          </p:cNvPr>
          <p:cNvCxnSpPr>
            <a:cxnSpLocks/>
          </p:cNvCxnSpPr>
          <p:nvPr userDrawn="1"/>
        </p:nvCxnSpPr>
        <p:spPr>
          <a:xfrm>
            <a:off x="3427029" y="1939108"/>
            <a:ext cx="1600200" cy="3992"/>
          </a:xfrm>
          <a:prstGeom prst="line">
            <a:avLst/>
          </a:prstGeom>
          <a:ln w="101600">
            <a:solidFill>
              <a:srgbClr val="008B6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289A8C14-DB28-F34E-8098-168D4C75AF23}"/>
              </a:ext>
            </a:extLst>
          </p:cNvPr>
          <p:cNvCxnSpPr>
            <a:cxnSpLocks/>
          </p:cNvCxnSpPr>
          <p:nvPr userDrawn="1"/>
        </p:nvCxnSpPr>
        <p:spPr>
          <a:xfrm>
            <a:off x="6140263" y="1939108"/>
            <a:ext cx="1600200" cy="3992"/>
          </a:xfrm>
          <a:prstGeom prst="line">
            <a:avLst/>
          </a:prstGeom>
          <a:ln w="101600">
            <a:solidFill>
              <a:srgbClr val="008B6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Grafik 2" descr="Ein Bild, das Screenshot, Dunkelheit enthält.&#10;&#10;Automatisch generierte Beschreibung">
            <a:extLst>
              <a:ext uri="{FF2B5EF4-FFF2-40B4-BE49-F238E27FC236}">
                <a16:creationId xmlns:a16="http://schemas.microsoft.com/office/drawing/2014/main" id="{9FDF727E-F3E8-2B2C-499E-D8138DB903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4381" y="-209550"/>
            <a:ext cx="7275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48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50" userDrawn="1">
          <p15:clr>
            <a:srgbClr val="FBAE40"/>
          </p15:clr>
        </p15:guide>
        <p15:guide id="2" pos="5310" userDrawn="1">
          <p15:clr>
            <a:srgbClr val="FBAE40"/>
          </p15:clr>
        </p15:guide>
        <p15:guide id="3" pos="1890" userDrawn="1">
          <p15:clr>
            <a:srgbClr val="FBAE40"/>
          </p15:clr>
        </p15:guide>
        <p15:guide id="4" pos="387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440" userDrawn="1">
          <p15:clr>
            <a:srgbClr val="FBAE40"/>
          </p15:clr>
        </p15:guide>
        <p15:guide id="9" orient="horz" pos="552" userDrawn="1">
          <p15:clr>
            <a:srgbClr val="FBAE40"/>
          </p15:clr>
        </p15:guide>
        <p15:guide id="10" pos="3600" userDrawn="1">
          <p15:clr>
            <a:srgbClr val="FBAE40"/>
          </p15:clr>
        </p15:guide>
        <p15:guide id="11" pos="2160" userDrawn="1">
          <p15:clr>
            <a:srgbClr val="FBAE40"/>
          </p15:clr>
        </p15:guide>
        <p15:guide id="12" orient="horz" pos="175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, Kreis, Dunkelheit, Licht enthält.&#10;&#10;Automatisch generierte Beschreibung">
            <a:extLst>
              <a:ext uri="{FF2B5EF4-FFF2-40B4-BE49-F238E27FC236}">
                <a16:creationId xmlns:a16="http://schemas.microsoft.com/office/drawing/2014/main" id="{EE771506-2EA1-2B89-4035-2C4199F93B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945" y="133350"/>
            <a:ext cx="7275564" cy="6858000"/>
          </a:xfrm>
          <a:prstGeom prst="rect">
            <a:avLst/>
          </a:prstGeom>
        </p:spPr>
      </p:pic>
      <p:sp>
        <p:nvSpPr>
          <p:cNvPr id="32" name="Titel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18" y="879064"/>
            <a:ext cx="3706108" cy="610863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sz="3600" b="1" i="0">
                <a:latin typeface="+mj-lt"/>
              </a:defRPr>
            </a:lvl1pPr>
          </a:lstStyle>
          <a:p>
            <a:pPr rtl="0"/>
            <a:r>
              <a:rPr lang="de-DE" noProof="0" dirty="0"/>
              <a:t>Mastertitelformat bearbeiten</a:t>
            </a:r>
          </a:p>
        </p:txBody>
      </p: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714375" y="1939108"/>
            <a:ext cx="1600200" cy="3992"/>
          </a:xfrm>
          <a:prstGeom prst="line">
            <a:avLst/>
          </a:prstGeom>
          <a:ln w="101600">
            <a:solidFill>
              <a:srgbClr val="008B6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4375" y="2300156"/>
            <a:ext cx="2277358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350" spc="0" baseline="0" dirty="0">
                <a:solidFill>
                  <a:srgbClr val="008B67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rtl="0">
              <a:buNone/>
            </a:pPr>
            <a:r>
              <a:rPr lang="de-DE" noProof="0" dirty="0"/>
              <a:t>Mastertextformat bearbeiten</a:t>
            </a:r>
          </a:p>
        </p:txBody>
      </p:sp>
      <p:sp>
        <p:nvSpPr>
          <p:cNvPr id="27" name="Inhaltsplatzhalter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4375" y="2799146"/>
            <a:ext cx="227735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14313" indent="-214313">
              <a:lnSpc>
                <a:spcPct val="100000"/>
              </a:lnSpc>
              <a:buFont typeface="Wingdings" pitchFamily="2" charset="2"/>
              <a:buChar char="§"/>
              <a:defRPr sz="12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057DFE0A-61D9-1B48-8196-EA94D04685D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427029" y="2300156"/>
            <a:ext cx="2277358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350" spc="0" baseline="0" dirty="0">
                <a:solidFill>
                  <a:srgbClr val="008B67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rtl="0">
              <a:buNone/>
            </a:pPr>
            <a:r>
              <a:rPr lang="de-DE" noProof="0"/>
              <a:t>Mastertextformat bearbeiten</a:t>
            </a:r>
          </a:p>
        </p:txBody>
      </p:sp>
      <p:sp>
        <p:nvSpPr>
          <p:cNvPr id="21" name="Inhaltsplatzhalter 3">
            <a:extLst>
              <a:ext uri="{FF2B5EF4-FFF2-40B4-BE49-F238E27FC236}">
                <a16:creationId xmlns:a16="http://schemas.microsoft.com/office/drawing/2014/main" id="{C946754A-F105-644E-99A4-DC80B994424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3427029" y="2799146"/>
            <a:ext cx="2287971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14313" indent="-214313">
              <a:lnSpc>
                <a:spcPct val="100000"/>
              </a:lnSpc>
              <a:buFont typeface="Wingdings" pitchFamily="2" charset="2"/>
              <a:buChar char="§"/>
              <a:defRPr sz="12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9F0C4CE5-5F02-B143-8FD1-1B235D270DAC}"/>
              </a:ext>
            </a:extLst>
          </p:cNvPr>
          <p:cNvCxnSpPr>
            <a:cxnSpLocks/>
          </p:cNvCxnSpPr>
          <p:nvPr userDrawn="1"/>
        </p:nvCxnSpPr>
        <p:spPr>
          <a:xfrm>
            <a:off x="3427029" y="1939108"/>
            <a:ext cx="1600200" cy="3992"/>
          </a:xfrm>
          <a:prstGeom prst="line">
            <a:avLst/>
          </a:prstGeom>
          <a:ln w="101600">
            <a:solidFill>
              <a:srgbClr val="008B6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Grafik 2" descr="Ein Bild, das Screenshot, Dunkelheit enthält.&#10;&#10;Automatisch generierte Beschreibung">
            <a:extLst>
              <a:ext uri="{FF2B5EF4-FFF2-40B4-BE49-F238E27FC236}">
                <a16:creationId xmlns:a16="http://schemas.microsoft.com/office/drawing/2014/main" id="{094EC9EF-050D-379C-68CE-9FE2B1717B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4381" y="-209550"/>
            <a:ext cx="7275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22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50" userDrawn="1">
          <p15:clr>
            <a:srgbClr val="FBAE40"/>
          </p15:clr>
        </p15:guide>
        <p15:guide id="2" pos="5310" userDrawn="1">
          <p15:clr>
            <a:srgbClr val="FBAE40"/>
          </p15:clr>
        </p15:guide>
        <p15:guide id="3" pos="1890" userDrawn="1">
          <p15:clr>
            <a:srgbClr val="FBAE40"/>
          </p15:clr>
        </p15:guide>
        <p15:guide id="4" pos="387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440" userDrawn="1">
          <p15:clr>
            <a:srgbClr val="FBAE40"/>
          </p15:clr>
        </p15:guide>
        <p15:guide id="9" orient="horz" pos="552" userDrawn="1">
          <p15:clr>
            <a:srgbClr val="FBAE40"/>
          </p15:clr>
        </p15:guide>
        <p15:guide id="10" pos="3600" userDrawn="1">
          <p15:clr>
            <a:srgbClr val="FBAE40"/>
          </p15:clr>
        </p15:guide>
        <p15:guide id="11" pos="2160" userDrawn="1">
          <p15:clr>
            <a:srgbClr val="FBAE40"/>
          </p15:clr>
        </p15:guide>
        <p15:guide id="12" orient="horz" pos="175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el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18" y="879064"/>
            <a:ext cx="3706108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3300" b="1" i="0">
                <a:latin typeface="+mj-lt"/>
              </a:defRPr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714375" y="1939108"/>
            <a:ext cx="1600200" cy="3992"/>
          </a:xfrm>
          <a:prstGeom prst="line">
            <a:avLst/>
          </a:prstGeom>
          <a:ln w="101600">
            <a:solidFill>
              <a:srgbClr val="008B6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4375" y="2300156"/>
            <a:ext cx="2277358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350" spc="0" baseline="0" dirty="0">
                <a:solidFill>
                  <a:srgbClr val="008B67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rtl="0">
              <a:buNone/>
            </a:pPr>
            <a:r>
              <a:rPr lang="de-DE" noProof="0" dirty="0"/>
              <a:t>Mastertextformat bearbeiten</a:t>
            </a:r>
          </a:p>
        </p:txBody>
      </p:sp>
      <p:sp>
        <p:nvSpPr>
          <p:cNvPr id="27" name="Inhaltsplatzhalter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4375" y="2799146"/>
            <a:ext cx="227735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14313" indent="-214313">
              <a:lnSpc>
                <a:spcPct val="100000"/>
              </a:lnSpc>
              <a:buFont typeface="Wingdings" pitchFamily="2" charset="2"/>
              <a:buChar char="§"/>
              <a:defRPr sz="12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pic>
        <p:nvPicPr>
          <p:cNvPr id="2" name="Grafik 1" descr="Ein Bild, das Screenshot, Dunkelheit enthält.&#10;&#10;Automatisch generierte Beschreibung">
            <a:extLst>
              <a:ext uri="{FF2B5EF4-FFF2-40B4-BE49-F238E27FC236}">
                <a16:creationId xmlns:a16="http://schemas.microsoft.com/office/drawing/2014/main" id="{33313801-6EAA-464B-7155-5079384FA3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4381" y="-209550"/>
            <a:ext cx="7275564" cy="6858000"/>
          </a:xfrm>
          <a:prstGeom prst="rect">
            <a:avLst/>
          </a:prstGeom>
        </p:spPr>
      </p:pic>
      <p:pic>
        <p:nvPicPr>
          <p:cNvPr id="4" name="Grafik 3" descr="Ein Bild, das Screenshot, Kreis, Dunkelheit, Licht enthält.&#10;&#10;Automatisch generierte Beschreibung">
            <a:extLst>
              <a:ext uri="{FF2B5EF4-FFF2-40B4-BE49-F238E27FC236}">
                <a16:creationId xmlns:a16="http://schemas.microsoft.com/office/drawing/2014/main" id="{0E96D3B1-6E75-3460-4BA4-544AE4A4D3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945" y="133350"/>
            <a:ext cx="7275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20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50" userDrawn="1">
          <p15:clr>
            <a:srgbClr val="FBAE40"/>
          </p15:clr>
        </p15:guide>
        <p15:guide id="2" pos="5310" userDrawn="1">
          <p15:clr>
            <a:srgbClr val="FBAE40"/>
          </p15:clr>
        </p15:guide>
        <p15:guide id="3" pos="1890" userDrawn="1">
          <p15:clr>
            <a:srgbClr val="FBAE40"/>
          </p15:clr>
        </p15:guide>
        <p15:guide id="4" pos="387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440" userDrawn="1">
          <p15:clr>
            <a:srgbClr val="FBAE40"/>
          </p15:clr>
        </p15:guide>
        <p15:guide id="9" orient="horz" pos="552" userDrawn="1">
          <p15:clr>
            <a:srgbClr val="FBAE40"/>
          </p15:clr>
        </p15:guide>
        <p15:guide id="10" pos="3600" userDrawn="1">
          <p15:clr>
            <a:srgbClr val="FBAE40"/>
          </p15:clr>
        </p15:guide>
        <p15:guide id="11" pos="2160" userDrawn="1">
          <p15:clr>
            <a:srgbClr val="FBAE40"/>
          </p15:clr>
        </p15:guide>
        <p15:guide id="12" orient="horz" pos="175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en Dank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Dunkelheit enthält.&#10;&#10;Automatisch generierte Beschreibung">
            <a:extLst>
              <a:ext uri="{FF2B5EF4-FFF2-40B4-BE49-F238E27FC236}">
                <a16:creationId xmlns:a16="http://schemas.microsoft.com/office/drawing/2014/main" id="{56EE7895-2C46-2600-95A9-C54C18451C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4381" y="-209550"/>
            <a:ext cx="7275564" cy="6858000"/>
          </a:xfrm>
          <a:prstGeom prst="rect">
            <a:avLst/>
          </a:prstGeom>
        </p:spPr>
      </p:pic>
      <p:sp>
        <p:nvSpPr>
          <p:cNvPr id="16" name="Textplatzhalter 29">
            <a:extLst>
              <a:ext uri="{FF2B5EF4-FFF2-40B4-BE49-F238E27FC236}">
                <a16:creationId xmlns:a16="http://schemas.microsoft.com/office/drawing/2014/main" id="{BB778BC5-5409-574B-96E2-B45CDD940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72075" y="5102064"/>
            <a:ext cx="3686175" cy="588795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1200" b="0" i="0">
                <a:solidFill>
                  <a:srgbClr val="008B67"/>
                </a:solidFill>
                <a:latin typeface="+mn-lt"/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32916F3A-28FA-9A4B-A780-0D687D932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0718" y="3591099"/>
            <a:ext cx="3677533" cy="1057791"/>
          </a:xfrm>
        </p:spPr>
        <p:txBody>
          <a:bodyPr lIns="0" tIns="0" rIns="0" bIns="0" rtlCol="0">
            <a:normAutofit/>
          </a:bodyPr>
          <a:lstStyle>
            <a:lvl1pPr marL="0" indent="0" algn="l">
              <a:buNone/>
              <a:defRPr sz="1200" b="0" i="0">
                <a:solidFill>
                  <a:schemeClr val="bg1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de-DE" noProof="0"/>
              <a:t>Master-Untertitelformat bearbeiten</a:t>
            </a:r>
            <a:endParaRPr lang="de-DE" noProof="0" dirty="0"/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E29321F6-59C5-6E4C-A846-6AD00848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0718" y="2173659"/>
            <a:ext cx="3677533" cy="610863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sz="3600" b="1" i="0">
                <a:latin typeface="+mj-lt"/>
              </a:defRPr>
            </a:lvl1pPr>
          </a:lstStyle>
          <a:p>
            <a:pPr rtl="0"/>
            <a:r>
              <a:rPr lang="de-DE" noProof="0" dirty="0"/>
              <a:t>Mastertitelformat bearbeiten</a:t>
            </a:r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AB5C3BF3-A164-DD48-BD02-4587489DA105}"/>
              </a:ext>
            </a:extLst>
          </p:cNvPr>
          <p:cNvCxnSpPr>
            <a:cxnSpLocks/>
          </p:cNvCxnSpPr>
          <p:nvPr userDrawn="1"/>
        </p:nvCxnSpPr>
        <p:spPr>
          <a:xfrm>
            <a:off x="5172075" y="3233703"/>
            <a:ext cx="1601100" cy="3992"/>
          </a:xfrm>
          <a:prstGeom prst="line">
            <a:avLst/>
          </a:prstGeom>
          <a:ln w="101600">
            <a:solidFill>
              <a:srgbClr val="008B6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Bildplatzhalter 2">
            <a:extLst>
              <a:ext uri="{FF2B5EF4-FFF2-40B4-BE49-F238E27FC236}">
                <a16:creationId xmlns:a16="http://schemas.microsoft.com/office/drawing/2014/main" id="{F8C225AD-C009-894E-8AFA-C94EAA0650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6858000"/>
          </a:xfrm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pic>
        <p:nvPicPr>
          <p:cNvPr id="2" name="Grafik 1" descr="Ein Bild, das Screenshot, Kreis, Dunkelheit, Licht enthält.&#10;&#10;Automatisch generierte Beschreibung">
            <a:extLst>
              <a:ext uri="{FF2B5EF4-FFF2-40B4-BE49-F238E27FC236}">
                <a16:creationId xmlns:a16="http://schemas.microsoft.com/office/drawing/2014/main" id="{FFF6ECE3-57F9-7D40-DC99-4D0650E6C0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4532" y="0"/>
            <a:ext cx="7275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30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C1661C-0DE1-C515-DA6D-4080A11CA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649317A-F3A5-C48C-1EFE-20C8759DB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452C88-0438-B49A-E19B-EE100313F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F470CF-9C95-887F-72E8-CF9F5C20F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501912-6802-2B70-04DA-DA29DBD67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0615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45BEC9-0172-85CA-47CD-2FD665931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8B9302B-6B81-26DC-3AC4-71BBABD79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B7A30FF-3303-2FC5-4F51-2DCF7386D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4D33B0-717E-2BE7-C609-DF80E5DE3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35A314-35D7-9172-0C04-FDAD8221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953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22CB0C-B184-1778-EDB6-41EE9322E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8F43206-0648-2DDD-EA3B-EE342D370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408FD0-1876-466D-5B15-A26681601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5981080-6EAB-2CCF-8412-5068FEC2B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0CD3FC-4F72-BF3B-04EE-8B1C590B5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4136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usammenfassu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, Kreis, Dunkelheit, Licht enthält.&#10;&#10;Automatisch generierte Beschreibung">
            <a:extLst>
              <a:ext uri="{FF2B5EF4-FFF2-40B4-BE49-F238E27FC236}">
                <a16:creationId xmlns:a16="http://schemas.microsoft.com/office/drawing/2014/main" id="{773958DB-A273-3390-61A1-230660849F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945" y="133350"/>
            <a:ext cx="7275564" cy="6858000"/>
          </a:xfrm>
          <a:prstGeom prst="rect">
            <a:avLst/>
          </a:prstGeom>
        </p:spPr>
      </p:pic>
      <p:sp>
        <p:nvSpPr>
          <p:cNvPr id="32" name="Titel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18" y="879064"/>
            <a:ext cx="3706108" cy="610863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sz="3600" b="1" i="0">
                <a:latin typeface="+mj-lt"/>
              </a:defRPr>
            </a:lvl1pPr>
          </a:lstStyle>
          <a:p>
            <a:pPr rtl="0"/>
            <a:r>
              <a:rPr lang="de-DE" noProof="0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DA8C895-11B9-EA40-B0F8-0F4FE9881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018" y="2437698"/>
            <a:ext cx="6871700" cy="3875968"/>
          </a:xfrm>
        </p:spPr>
        <p:txBody>
          <a:bodyPr rtlCol="0"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 rtl="0"/>
            <a:r>
              <a:rPr lang="de-DE" noProof="0" dirty="0"/>
              <a:t>Mastertextformat bearbeiten</a:t>
            </a:r>
          </a:p>
        </p:txBody>
      </p:sp>
      <p:pic>
        <p:nvPicPr>
          <p:cNvPr id="6" name="Grafik 5" descr="Ein Bild, das Screenshot, Dunkelheit enthält.&#10;&#10;Automatisch generierte Beschreibung">
            <a:extLst>
              <a:ext uri="{FF2B5EF4-FFF2-40B4-BE49-F238E27FC236}">
                <a16:creationId xmlns:a16="http://schemas.microsoft.com/office/drawing/2014/main" id="{80200C6E-A7D4-3DBE-7D21-22F26C1FB1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4381" y="-209550"/>
            <a:ext cx="7275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3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50" userDrawn="1">
          <p15:clr>
            <a:srgbClr val="FBAE40"/>
          </p15:clr>
        </p15:guide>
        <p15:guide id="2" pos="5310" userDrawn="1">
          <p15:clr>
            <a:srgbClr val="FBAE40"/>
          </p15:clr>
        </p15:guide>
        <p15:guide id="3" pos="1728" userDrawn="1">
          <p15:clr>
            <a:srgbClr val="FBAE40"/>
          </p15:clr>
        </p15:guide>
        <p15:guide id="4" pos="4302" userDrawn="1">
          <p15:clr>
            <a:srgbClr val="FBAE40"/>
          </p15:clr>
        </p15:guide>
        <p15:guide id="5" pos="1458" userDrawn="1">
          <p15:clr>
            <a:srgbClr val="FBAE40"/>
          </p15:clr>
        </p15:guide>
        <p15:guide id="6" pos="3006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440" userDrawn="1">
          <p15:clr>
            <a:srgbClr val="FBAE40"/>
          </p15:clr>
        </p15:guide>
        <p15:guide id="9" orient="horz" pos="552" userDrawn="1">
          <p15:clr>
            <a:srgbClr val="FBAE40"/>
          </p15:clr>
        </p15:guide>
        <p15:guide id="10" pos="4014" userDrawn="1">
          <p15:clr>
            <a:srgbClr val="FBAE40"/>
          </p15:clr>
        </p15:guide>
        <p15:guide id="11" pos="2736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F10342-C5CC-B656-2B53-7F3030893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4A8077-A97A-13B2-F0FC-9C170D6C7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9EA09D3-A930-59B9-F2E5-903F7DF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5676DCF-6EF4-254A-EB76-BD0B95B6D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A763F72-B288-73AF-8ACB-4A1287755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20513C3-1787-4A89-8451-A1EBE2A85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8346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E1B942-A707-1B33-05FF-7C8E27B28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C56E299-136D-1A96-A967-64E43F1FC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4BC05D9-34E1-6774-19C7-605BD42C27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07FC2E0-250D-8DF3-E899-A12DAEC11A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E3D234E-41C2-B378-EF54-0A13AEF5EE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1A1429B-4A23-B561-C567-4C36D31E7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D70E360-E2DA-481A-518D-8A15C91AB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D89EF24-EBA7-C21A-3EDB-37F51271A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7274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C35D63-87EE-5E00-02B0-0A6C5F721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4E09ED0-676A-65BF-402A-F8EC95E8E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1D400C-6C7E-EFF6-7C23-BA417F19F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86FE0A0-3216-56B5-53E4-06BCA2C65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5408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9AD6808-4ACC-0276-F25C-E21FCBF5F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B5684E7-0F4E-0C21-7E61-923A21AB3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4C5621A-5CD9-129D-0AFE-4AB72B7FB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46601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126660-EDAF-5DE9-3ADB-BFFC550BA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CF8DAB-A137-2C9A-6462-78587A716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D4CFD6B-5EFB-A007-B6C6-E45AC9C45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388F30-CC27-AA29-D8EF-37170881F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CE0E008-3EAB-41A5-4E85-63A58CF56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7890FF-9848-B041-9709-DE20CEA24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0875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17AC1B-E0B1-6B1E-0698-C2CCE9783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00B2D6F-2A43-515C-A07E-1FE4F50D39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604C146-B829-B262-E982-FEEF6E39C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776BF62-0A29-7AD1-0F0E-71B5A9622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C1CB67-6333-9A45-7D70-E6C7B79B9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C54EC0C-F146-3754-3EF8-5ED150679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87471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716E36-3DA5-869C-E6DA-47A79CF9F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DFD98F6-4F9A-88A0-A13F-658F8A8349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830878-CE6A-E93E-CA00-E94D06794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00B8366-E86C-C76F-D7FF-19623DEDC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3832FA-76DA-ECDD-182B-5D4461E89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13319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B2183F0-4C9A-FF77-EC0D-8137114700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9BE30C2-4249-4F9E-5457-D1D7A2C27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DC92A0-E268-3182-3681-5BA861296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7641AD-E606-043F-5888-62D6C63ED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6A3D87-89F4-673A-2F22-3BE15D71C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6684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C1661C-0DE1-C515-DA6D-4080A11CA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649317A-F3A5-C48C-1EFE-20C8759DB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452C88-0438-B49A-E19B-EE100313F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F470CF-9C95-887F-72E8-CF9F5C20F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501912-6802-2B70-04DA-DA29DBD67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44798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45BEC9-0172-85CA-47CD-2FD665931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8B9302B-6B81-26DC-3AC4-71BBABD79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B7A30FF-3303-2FC5-4F51-2DCF7386D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4D33B0-717E-2BE7-C609-DF80E5DE3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35A314-35D7-9172-0C04-FDAD8221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4884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usammenfassu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el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18" y="879064"/>
            <a:ext cx="3706108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3300" b="1" i="0">
                <a:latin typeface="+mj-lt"/>
              </a:defRPr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DA8C895-11B9-EA40-B0F8-0F4FE9881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018" y="2437698"/>
            <a:ext cx="6871700" cy="3875968"/>
          </a:xfrm>
        </p:spPr>
        <p:txBody>
          <a:bodyPr rtlCol="0"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pic>
        <p:nvPicPr>
          <p:cNvPr id="4" name="Grafik 3" descr="Ein Bild, das Screenshot, Dunkelheit enthält.&#10;&#10;Automatisch generierte Beschreibung">
            <a:extLst>
              <a:ext uri="{FF2B5EF4-FFF2-40B4-BE49-F238E27FC236}">
                <a16:creationId xmlns:a16="http://schemas.microsoft.com/office/drawing/2014/main" id="{256F77C6-1576-447A-6095-8FEFF40089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4381" y="-209550"/>
            <a:ext cx="7275564" cy="6858000"/>
          </a:xfrm>
          <a:prstGeom prst="rect">
            <a:avLst/>
          </a:prstGeom>
        </p:spPr>
      </p:pic>
      <p:pic>
        <p:nvPicPr>
          <p:cNvPr id="5" name="Grafik 4" descr="Ein Bild, das Screenshot, Kreis, Dunkelheit, Licht enthält.&#10;&#10;Automatisch generierte Beschreibung">
            <a:extLst>
              <a:ext uri="{FF2B5EF4-FFF2-40B4-BE49-F238E27FC236}">
                <a16:creationId xmlns:a16="http://schemas.microsoft.com/office/drawing/2014/main" id="{03B44848-CADC-EA00-2984-2EB6B7C5D2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945" y="133350"/>
            <a:ext cx="7275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23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50" userDrawn="1">
          <p15:clr>
            <a:srgbClr val="FBAE40"/>
          </p15:clr>
        </p15:guide>
        <p15:guide id="2" pos="5310" userDrawn="1">
          <p15:clr>
            <a:srgbClr val="FBAE40"/>
          </p15:clr>
        </p15:guide>
        <p15:guide id="3" pos="1728" userDrawn="1">
          <p15:clr>
            <a:srgbClr val="FBAE40"/>
          </p15:clr>
        </p15:guide>
        <p15:guide id="4" pos="4302" userDrawn="1">
          <p15:clr>
            <a:srgbClr val="FBAE40"/>
          </p15:clr>
        </p15:guide>
        <p15:guide id="5" pos="1458" userDrawn="1">
          <p15:clr>
            <a:srgbClr val="FBAE40"/>
          </p15:clr>
        </p15:guide>
        <p15:guide id="6" pos="3006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440" userDrawn="1">
          <p15:clr>
            <a:srgbClr val="FBAE40"/>
          </p15:clr>
        </p15:guide>
        <p15:guide id="9" orient="horz" pos="552" userDrawn="1">
          <p15:clr>
            <a:srgbClr val="FBAE40"/>
          </p15:clr>
        </p15:guide>
        <p15:guide id="10" pos="4014" userDrawn="1">
          <p15:clr>
            <a:srgbClr val="FBAE40"/>
          </p15:clr>
        </p15:guide>
        <p15:guide id="11" pos="2736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22CB0C-B184-1778-EDB6-41EE9322E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8F43206-0648-2DDD-EA3B-EE342D370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408FD0-1876-466D-5B15-A26681601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5981080-6EAB-2CCF-8412-5068FEC2B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0CD3FC-4F72-BF3B-04EE-8B1C590B5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44615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F10342-C5CC-B656-2B53-7F3030893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4A8077-A97A-13B2-F0FC-9C170D6C7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9EA09D3-A930-59B9-F2E5-903F7DF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5676DCF-6EF4-254A-EB76-BD0B95B6D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A763F72-B288-73AF-8ACB-4A1287755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20513C3-1787-4A89-8451-A1EBE2A85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46514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E1B942-A707-1B33-05FF-7C8E27B28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C56E299-136D-1A96-A967-64E43F1FC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4BC05D9-34E1-6774-19C7-605BD42C27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07FC2E0-250D-8DF3-E899-A12DAEC11A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E3D234E-41C2-B378-EF54-0A13AEF5EE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1A1429B-4A23-B561-C567-4C36D31E7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D70E360-E2DA-481A-518D-8A15C91AB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D89EF24-EBA7-C21A-3EDB-37F51271A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7567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C35D63-87EE-5E00-02B0-0A6C5F721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4E09ED0-676A-65BF-402A-F8EC95E8E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1D400C-6C7E-EFF6-7C23-BA417F19F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86FE0A0-3216-56B5-53E4-06BCA2C65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444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9AD6808-4ACC-0276-F25C-E21FCBF5F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B5684E7-0F4E-0C21-7E61-923A21AB3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4C5621A-5CD9-129D-0AFE-4AB72B7FB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0348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126660-EDAF-5DE9-3ADB-BFFC550BA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CF8DAB-A137-2C9A-6462-78587A716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D4CFD6B-5EFB-A007-B6C6-E45AC9C45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388F30-CC27-AA29-D8EF-37170881F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CE0E008-3EAB-41A5-4E85-63A58CF56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7890FF-9848-B041-9709-DE20CEA24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3034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17AC1B-E0B1-6B1E-0698-C2CCE9783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00B2D6F-2A43-515C-A07E-1FE4F50D39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604C146-B829-B262-E982-FEEF6E39C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776BF62-0A29-7AD1-0F0E-71B5A9622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C1CB67-6333-9A45-7D70-E6C7B79B9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C54EC0C-F146-3754-3EF8-5ED150679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93978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716E36-3DA5-869C-E6DA-47A79CF9F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DFD98F6-4F9A-88A0-A13F-658F8A8349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830878-CE6A-E93E-CA00-E94D06794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00B8366-E86C-C76F-D7FF-19623DEDC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3832FA-76DA-ECDD-182B-5D4461E89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95738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B2183F0-4C9A-FF77-EC0D-8137114700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9BE30C2-4249-4F9E-5457-D1D7A2C27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DC92A0-E268-3182-3681-5BA861296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7641AD-E606-043F-5888-62D6C63ED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6A3D87-89F4-673A-2F22-3BE15D71C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57209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usammenfassung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, Kreis, Dunkelheit, Licht enthält.&#10;&#10;Automatisch generierte Beschreibung">
            <a:extLst>
              <a:ext uri="{FF2B5EF4-FFF2-40B4-BE49-F238E27FC236}">
                <a16:creationId xmlns:a16="http://schemas.microsoft.com/office/drawing/2014/main" id="{773958DB-A273-3390-61A1-230660849F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945" y="133350"/>
            <a:ext cx="7275564" cy="6858000"/>
          </a:xfrm>
          <a:prstGeom prst="rect">
            <a:avLst/>
          </a:prstGeom>
        </p:spPr>
      </p:pic>
      <p:sp>
        <p:nvSpPr>
          <p:cNvPr id="32" name="Titel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18" y="879064"/>
            <a:ext cx="3706108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3300" b="1" i="0">
                <a:latin typeface="+mj-lt"/>
              </a:defRPr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DA8C895-11B9-EA40-B0F8-0F4FE9881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018" y="2437698"/>
            <a:ext cx="6871700" cy="3875968"/>
          </a:xfrm>
        </p:spPr>
        <p:txBody>
          <a:bodyPr rtlCol="0"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pic>
        <p:nvPicPr>
          <p:cNvPr id="6" name="Grafik 5" descr="Ein Bild, das Screenshot, Dunkelheit enthält.&#10;&#10;Automatisch generierte Beschreibung">
            <a:extLst>
              <a:ext uri="{FF2B5EF4-FFF2-40B4-BE49-F238E27FC236}">
                <a16:creationId xmlns:a16="http://schemas.microsoft.com/office/drawing/2014/main" id="{80200C6E-A7D4-3DBE-7D21-22F26C1FB1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4381" y="-209550"/>
            <a:ext cx="7275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57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50" userDrawn="1">
          <p15:clr>
            <a:srgbClr val="FBAE40"/>
          </p15:clr>
        </p15:guide>
        <p15:guide id="2" pos="5310" userDrawn="1">
          <p15:clr>
            <a:srgbClr val="FBAE40"/>
          </p15:clr>
        </p15:guide>
        <p15:guide id="3" pos="1728" userDrawn="1">
          <p15:clr>
            <a:srgbClr val="FBAE40"/>
          </p15:clr>
        </p15:guide>
        <p15:guide id="4" pos="4302" userDrawn="1">
          <p15:clr>
            <a:srgbClr val="FBAE40"/>
          </p15:clr>
        </p15:guide>
        <p15:guide id="5" pos="1458" userDrawn="1">
          <p15:clr>
            <a:srgbClr val="FBAE40"/>
          </p15:clr>
        </p15:guide>
        <p15:guide id="6" pos="3006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440" userDrawn="1">
          <p15:clr>
            <a:srgbClr val="FBAE40"/>
          </p15:clr>
        </p15:guide>
        <p15:guide id="9" orient="horz" pos="552" userDrawn="1">
          <p15:clr>
            <a:srgbClr val="FBAE40"/>
          </p15:clr>
        </p15:guide>
        <p15:guide id="10" pos="4014" userDrawn="1">
          <p15:clr>
            <a:srgbClr val="FBAE40"/>
          </p15:clr>
        </p15:guide>
        <p15:guide id="11" pos="273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füh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2">
            <a:extLst>
              <a:ext uri="{FF2B5EF4-FFF2-40B4-BE49-F238E27FC236}">
                <a16:creationId xmlns:a16="http://schemas.microsoft.com/office/drawing/2014/main" id="{F0C4E8C2-3240-594A-9D5E-1BCD1AF44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-155893"/>
            <a:ext cx="4572000" cy="6903086"/>
          </a:xfrm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18" y="745714"/>
            <a:ext cx="3706108" cy="610863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sz="3600" b="1" i="0">
                <a:latin typeface="+mj-lt"/>
              </a:defRPr>
            </a:lvl1pPr>
          </a:lstStyle>
          <a:p>
            <a:pPr rtl="0"/>
            <a:r>
              <a:rPr lang="de-DE" noProof="0" dirty="0"/>
              <a:t>Mastertitelformat bearbeiten</a:t>
            </a:r>
          </a:p>
        </p:txBody>
      </p:sp>
      <p:sp>
        <p:nvSpPr>
          <p:cNvPr id="18" name="Textplatzhalter 29">
            <a:extLst>
              <a:ext uri="{FF2B5EF4-FFF2-40B4-BE49-F238E27FC236}">
                <a16:creationId xmlns:a16="http://schemas.microsoft.com/office/drawing/2014/main" id="{E66F2BC9-2F8A-1543-9AFD-9BAB0E75B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4375" y="2156013"/>
            <a:ext cx="3429001" cy="27952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+mn-lt"/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73769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0" userDrawn="1">
          <p15:clr>
            <a:srgbClr val="FBAE40"/>
          </p15:clr>
        </p15:guide>
        <p15:guide id="6" pos="2610" userDrawn="1">
          <p15:clr>
            <a:srgbClr val="FBAE40"/>
          </p15:clr>
        </p15:guide>
        <p15:guide id="7" orient="horz" pos="1440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7945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25730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312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10374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24145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32870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90005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69192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50156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4948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, Kreis, Dunkelheit, Licht enthält.&#10;&#10;Automatisch generierte Beschreibung">
            <a:extLst>
              <a:ext uri="{FF2B5EF4-FFF2-40B4-BE49-F238E27FC236}">
                <a16:creationId xmlns:a16="http://schemas.microsoft.com/office/drawing/2014/main" id="{66575D37-096E-602A-D9A5-A84AD764DF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945" y="133350"/>
            <a:ext cx="7275564" cy="6858000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18" y="879064"/>
            <a:ext cx="3706108" cy="610863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sz="3600" b="1" i="0" spc="38" baseline="0">
                <a:latin typeface="+mj-lt"/>
              </a:defRPr>
            </a:lvl1pPr>
          </a:lstStyle>
          <a:p>
            <a:pPr rtl="0"/>
            <a:r>
              <a:rPr lang="de-DE" noProof="0" dirty="0"/>
              <a:t>Mastertitelformat bearbeiten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CF0FD074-81E2-0D4E-8446-C5B415B238A0}"/>
              </a:ext>
            </a:extLst>
          </p:cNvPr>
          <p:cNvCxnSpPr>
            <a:cxnSpLocks/>
          </p:cNvCxnSpPr>
          <p:nvPr userDrawn="1"/>
        </p:nvCxnSpPr>
        <p:spPr>
          <a:xfrm>
            <a:off x="714375" y="1934655"/>
            <a:ext cx="1600200" cy="3992"/>
          </a:xfrm>
          <a:prstGeom prst="line">
            <a:avLst/>
          </a:prstGeom>
          <a:ln w="101600">
            <a:solidFill>
              <a:srgbClr val="008B6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platzhalter 29">
            <a:extLst>
              <a:ext uri="{FF2B5EF4-FFF2-40B4-BE49-F238E27FC236}">
                <a16:creationId xmlns:a16="http://schemas.microsoft.com/office/drawing/2014/main" id="{58AAB058-5FFC-9E4E-AD2E-FB1B4EE510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4375" y="2818296"/>
            <a:ext cx="16002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050" b="0" i="0">
                <a:solidFill>
                  <a:schemeClr val="bg1"/>
                </a:solidFill>
                <a:latin typeface="+mn-lt"/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5" name="Textplatzhalter 29">
            <a:extLst>
              <a:ext uri="{FF2B5EF4-FFF2-40B4-BE49-F238E27FC236}">
                <a16:creationId xmlns:a16="http://schemas.microsoft.com/office/drawing/2014/main" id="{18ABDA74-C3EC-274D-BE87-AC5B825A2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4375" y="2209801"/>
            <a:ext cx="16002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None/>
              <a:defRPr sz="1350" b="0" i="0">
                <a:solidFill>
                  <a:srgbClr val="008B67"/>
                </a:solidFill>
                <a:latin typeface="+mj-lt"/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A3DDE02E-BC75-2645-8725-CA2CFD327A3C}"/>
              </a:ext>
            </a:extLst>
          </p:cNvPr>
          <p:cNvCxnSpPr>
            <a:cxnSpLocks/>
          </p:cNvCxnSpPr>
          <p:nvPr userDrawn="1"/>
        </p:nvCxnSpPr>
        <p:spPr>
          <a:xfrm>
            <a:off x="2747282" y="1939108"/>
            <a:ext cx="1600200" cy="3992"/>
          </a:xfrm>
          <a:prstGeom prst="line">
            <a:avLst/>
          </a:prstGeom>
          <a:ln w="101600">
            <a:solidFill>
              <a:srgbClr val="008B6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platzhalter 29">
            <a:extLst>
              <a:ext uri="{FF2B5EF4-FFF2-40B4-BE49-F238E27FC236}">
                <a16:creationId xmlns:a16="http://schemas.microsoft.com/office/drawing/2014/main" id="{3ABA9FD1-9B74-F14F-81EF-7B3407196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47282" y="2818296"/>
            <a:ext cx="1596118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050" b="0" i="0">
                <a:solidFill>
                  <a:schemeClr val="bg1"/>
                </a:solidFill>
                <a:latin typeface="+mn-lt"/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8" name="Textplatzhalter 29">
            <a:extLst>
              <a:ext uri="{FF2B5EF4-FFF2-40B4-BE49-F238E27FC236}">
                <a16:creationId xmlns:a16="http://schemas.microsoft.com/office/drawing/2014/main" id="{0E9E9D03-0186-5B4C-A73F-95ADCD08A4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47282" y="2209801"/>
            <a:ext cx="1596118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None/>
              <a:defRPr sz="1350" b="0" i="0">
                <a:solidFill>
                  <a:srgbClr val="008B67"/>
                </a:solidFill>
                <a:latin typeface="+mj-lt"/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 rtl="0"/>
            <a:r>
              <a:rPr lang="de-DE" noProof="0" dirty="0"/>
              <a:t>Mastertextformat bearbeiten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E01EE6FD-FABB-AD48-92DA-19805B502918}"/>
              </a:ext>
            </a:extLst>
          </p:cNvPr>
          <p:cNvCxnSpPr>
            <a:cxnSpLocks/>
          </p:cNvCxnSpPr>
          <p:nvPr userDrawn="1"/>
        </p:nvCxnSpPr>
        <p:spPr>
          <a:xfrm>
            <a:off x="714375" y="4248119"/>
            <a:ext cx="1600200" cy="3992"/>
          </a:xfrm>
          <a:prstGeom prst="line">
            <a:avLst/>
          </a:prstGeom>
          <a:ln w="101600">
            <a:solidFill>
              <a:srgbClr val="008B6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platzhalter 29">
            <a:extLst>
              <a:ext uri="{FF2B5EF4-FFF2-40B4-BE49-F238E27FC236}">
                <a16:creationId xmlns:a16="http://schemas.microsoft.com/office/drawing/2014/main" id="{F953BCFF-5CB8-784F-ACC1-A14670E621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14375" y="5131299"/>
            <a:ext cx="16002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050" b="0" i="0">
                <a:solidFill>
                  <a:schemeClr val="bg1"/>
                </a:solidFill>
                <a:latin typeface="+mn-lt"/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2" name="Textplatzhalter 29">
            <a:extLst>
              <a:ext uri="{FF2B5EF4-FFF2-40B4-BE49-F238E27FC236}">
                <a16:creationId xmlns:a16="http://schemas.microsoft.com/office/drawing/2014/main" id="{97DCC038-CDD3-1D48-B8BA-2617616935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4375" y="4522804"/>
            <a:ext cx="16002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None/>
              <a:defRPr sz="1350" b="0" i="0">
                <a:solidFill>
                  <a:srgbClr val="008B67"/>
                </a:solidFill>
                <a:latin typeface="+mj-lt"/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93BB36CC-7349-334D-A028-58D01025E726}"/>
              </a:ext>
            </a:extLst>
          </p:cNvPr>
          <p:cNvCxnSpPr>
            <a:cxnSpLocks/>
          </p:cNvCxnSpPr>
          <p:nvPr userDrawn="1"/>
        </p:nvCxnSpPr>
        <p:spPr>
          <a:xfrm>
            <a:off x="2747282" y="4252111"/>
            <a:ext cx="1600200" cy="3992"/>
          </a:xfrm>
          <a:prstGeom prst="line">
            <a:avLst/>
          </a:prstGeom>
          <a:ln w="101600">
            <a:solidFill>
              <a:srgbClr val="008B6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platzhalter 29">
            <a:extLst>
              <a:ext uri="{FF2B5EF4-FFF2-40B4-BE49-F238E27FC236}">
                <a16:creationId xmlns:a16="http://schemas.microsoft.com/office/drawing/2014/main" id="{C20DFC6E-CE65-E94B-921D-38F386E173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747282" y="5131299"/>
            <a:ext cx="1596118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050" b="0" i="0">
                <a:solidFill>
                  <a:schemeClr val="bg1"/>
                </a:solidFill>
                <a:latin typeface="+mn-lt"/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5" name="Textplatzhalter 29">
            <a:extLst>
              <a:ext uri="{FF2B5EF4-FFF2-40B4-BE49-F238E27FC236}">
                <a16:creationId xmlns:a16="http://schemas.microsoft.com/office/drawing/2014/main" id="{773FBF72-A3D8-2F4E-BAD2-2755F0BE4A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747282" y="4522804"/>
            <a:ext cx="1596118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None/>
              <a:defRPr sz="1350" b="0" i="0">
                <a:solidFill>
                  <a:srgbClr val="008B67"/>
                </a:solidFill>
                <a:latin typeface="+mj-lt"/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C402C0D4-D9C4-F547-B996-38177302A3DC}"/>
              </a:ext>
            </a:extLst>
          </p:cNvPr>
          <p:cNvCxnSpPr>
            <a:cxnSpLocks/>
          </p:cNvCxnSpPr>
          <p:nvPr userDrawn="1"/>
        </p:nvCxnSpPr>
        <p:spPr>
          <a:xfrm>
            <a:off x="4775291" y="4252111"/>
            <a:ext cx="1600200" cy="3992"/>
          </a:xfrm>
          <a:prstGeom prst="line">
            <a:avLst/>
          </a:prstGeom>
          <a:ln w="101600">
            <a:solidFill>
              <a:srgbClr val="008B6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platzhalter 29">
            <a:extLst>
              <a:ext uri="{FF2B5EF4-FFF2-40B4-BE49-F238E27FC236}">
                <a16:creationId xmlns:a16="http://schemas.microsoft.com/office/drawing/2014/main" id="{9B18A1DC-4A61-514B-9F70-1DCC893EBB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75291" y="5131299"/>
            <a:ext cx="1596934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050" b="0" i="0">
                <a:solidFill>
                  <a:schemeClr val="bg1"/>
                </a:solidFill>
                <a:latin typeface="+mn-lt"/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8" name="Textplatzhalter 29">
            <a:extLst>
              <a:ext uri="{FF2B5EF4-FFF2-40B4-BE49-F238E27FC236}">
                <a16:creationId xmlns:a16="http://schemas.microsoft.com/office/drawing/2014/main" id="{DD138509-2AA1-D540-90D6-2884749566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75291" y="4522804"/>
            <a:ext cx="1596934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None/>
              <a:defRPr sz="1350" b="0" i="0">
                <a:solidFill>
                  <a:srgbClr val="008B67"/>
                </a:solidFill>
                <a:latin typeface="+mj-lt"/>
              </a:defRPr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pic>
        <p:nvPicPr>
          <p:cNvPr id="3" name="Grafik 2" descr="Ein Bild, das Screenshot, Dunkelheit enthält.&#10;&#10;Automatisch generierte Beschreibung">
            <a:extLst>
              <a:ext uri="{FF2B5EF4-FFF2-40B4-BE49-F238E27FC236}">
                <a16:creationId xmlns:a16="http://schemas.microsoft.com/office/drawing/2014/main" id="{4DB32B59-B705-65C9-DF93-02E064A7C8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4381" y="-209550"/>
            <a:ext cx="7275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664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1302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5AB5EF72-44AB-D1B7-F68B-2B85504787A2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2CD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458" y="3045438"/>
            <a:ext cx="3706108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3075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Mastertitelformat bearbeiten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4BE3A3D6-A0AD-C84D-8B2A-743F5F95432E}"/>
              </a:ext>
            </a:extLst>
          </p:cNvPr>
          <p:cNvCxnSpPr>
            <a:cxnSpLocks/>
          </p:cNvCxnSpPr>
          <p:nvPr userDrawn="1"/>
        </p:nvCxnSpPr>
        <p:spPr>
          <a:xfrm>
            <a:off x="5366041" y="4003877"/>
            <a:ext cx="1600200" cy="3992"/>
          </a:xfrm>
          <a:prstGeom prst="line">
            <a:avLst/>
          </a:prstGeom>
          <a:ln w="101600">
            <a:solidFill>
              <a:srgbClr val="008B6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A7F9FD16-041B-2896-FF90-58371473DE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4381" y="-209550"/>
            <a:ext cx="727556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8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328" userDrawn="1">
          <p15:clr>
            <a:srgbClr val="FBAE40"/>
          </p15:clr>
        </p15:guide>
        <p15:guide id="3" pos="3258" userDrawn="1">
          <p15:clr>
            <a:srgbClr val="FBAE40"/>
          </p15:clr>
        </p15:guide>
        <p15:guide id="4" pos="342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, Kreis, Dunkelheit, Licht enthält.&#10;&#10;Automatisch generierte Beschreibung">
            <a:extLst>
              <a:ext uri="{FF2B5EF4-FFF2-40B4-BE49-F238E27FC236}">
                <a16:creationId xmlns:a16="http://schemas.microsoft.com/office/drawing/2014/main" id="{858777FA-C25D-5DAA-7820-8CA9D12BAC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945" y="133350"/>
            <a:ext cx="7275564" cy="6858000"/>
          </a:xfrm>
          <a:prstGeom prst="rect">
            <a:avLst/>
          </a:prstGeom>
        </p:spPr>
      </p:pic>
      <p:sp>
        <p:nvSpPr>
          <p:cNvPr id="6" name="Diagrammplatzhalter 5">
            <a:extLst>
              <a:ext uri="{FF2B5EF4-FFF2-40B4-BE49-F238E27FC236}">
                <a16:creationId xmlns:a16="http://schemas.microsoft.com/office/drawing/2014/main" id="{75992517-0394-6B43-B15D-2A86A34512F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714375" y="1939108"/>
            <a:ext cx="7764608" cy="4110702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Diagramm durch Klicken auf Symbol hinzufügen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018" y="879064"/>
            <a:ext cx="3706108" cy="610863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Zum Bearbeiten klicken </a:t>
            </a:r>
          </a:p>
        </p:txBody>
      </p:sp>
      <p:pic>
        <p:nvPicPr>
          <p:cNvPr id="3" name="Grafik 2" descr="Ein Bild, das Screenshot, Dunkelheit enthält.&#10;&#10;Automatisch generierte Beschreibung">
            <a:extLst>
              <a:ext uri="{FF2B5EF4-FFF2-40B4-BE49-F238E27FC236}">
                <a16:creationId xmlns:a16="http://schemas.microsoft.com/office/drawing/2014/main" id="{5529F5BC-DD7C-A2EA-2BEF-FB9A1A5D27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4381" y="-209550"/>
            <a:ext cx="7275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62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0" userDrawn="1">
          <p15:clr>
            <a:srgbClr val="FBAE40"/>
          </p15:clr>
        </p15:guide>
        <p15:guide id="2" pos="5310" userDrawn="1">
          <p15:clr>
            <a:srgbClr val="FBAE40"/>
          </p15:clr>
        </p15:guide>
        <p15:guide id="3" pos="2160" userDrawn="1">
          <p15:clr>
            <a:srgbClr val="FBAE40"/>
          </p15:clr>
        </p15:guide>
        <p15:guide id="4" pos="3870" userDrawn="1">
          <p15:clr>
            <a:srgbClr val="FBAE40"/>
          </p15:clr>
        </p15:guide>
        <p15:guide id="5" pos="1890" userDrawn="1">
          <p15:clr>
            <a:srgbClr val="FBAE40"/>
          </p15:clr>
        </p15:guide>
        <p15:guide id="6" pos="36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, Kreis, Dunkelheit, Licht enthält.&#10;&#10;Automatisch generierte Beschreibung">
            <a:extLst>
              <a:ext uri="{FF2B5EF4-FFF2-40B4-BE49-F238E27FC236}">
                <a16:creationId xmlns:a16="http://schemas.microsoft.com/office/drawing/2014/main" id="{75E77B70-C2B0-E684-A8B9-B02D062755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945" y="133350"/>
            <a:ext cx="7275564" cy="6858000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018" y="879064"/>
            <a:ext cx="3706108" cy="610863"/>
          </a:xfrm>
          <a:prstGeom prst="rect">
            <a:avLst/>
          </a:prstGeom>
        </p:spPr>
        <p:txBody>
          <a:bodyPr lIns="0" tIns="0" rIns="0" bIns="0" rtlCol="0" anchor="b" anchorCtr="0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Zum Bearbeiten klicken </a:t>
            </a:r>
          </a:p>
        </p:txBody>
      </p:sp>
      <p:sp>
        <p:nvSpPr>
          <p:cNvPr id="9" name="Tabellenplatzhalt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714375" y="2209801"/>
            <a:ext cx="7715250" cy="2593109"/>
          </a:xfrm>
        </p:spPr>
        <p:txBody>
          <a:bodyPr rtlCol="0"/>
          <a:lstStyle/>
          <a:p>
            <a:pPr rtl="0"/>
            <a:r>
              <a:rPr lang="de-DE" noProof="0"/>
              <a:t>Tabelle durch Klicken auf Symbol hinzufügen</a:t>
            </a:r>
          </a:p>
        </p:txBody>
      </p:sp>
      <p:pic>
        <p:nvPicPr>
          <p:cNvPr id="3" name="Grafik 2" descr="Ein Bild, das Screenshot, Dunkelheit enthält.&#10;&#10;Automatisch generierte Beschreibung">
            <a:extLst>
              <a:ext uri="{FF2B5EF4-FFF2-40B4-BE49-F238E27FC236}">
                <a16:creationId xmlns:a16="http://schemas.microsoft.com/office/drawing/2014/main" id="{3CB0749B-BC86-FF76-D8A4-044570A7F1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4381" y="-209550"/>
            <a:ext cx="7275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310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0" userDrawn="1">
          <p15:clr>
            <a:srgbClr val="FBAE40"/>
          </p15:clr>
        </p15:guide>
        <p15:guide id="2" pos="5310" userDrawn="1">
          <p15:clr>
            <a:srgbClr val="FBAE40"/>
          </p15:clr>
        </p15:guide>
        <p15:guide id="3" pos="2160" userDrawn="1">
          <p15:clr>
            <a:srgbClr val="FBAE40"/>
          </p15:clr>
        </p15:guide>
        <p15:guide id="4" pos="3870" userDrawn="1">
          <p15:clr>
            <a:srgbClr val="FBAE40"/>
          </p15:clr>
        </p15:guide>
        <p15:guide id="5" pos="1890" userDrawn="1">
          <p15:clr>
            <a:srgbClr val="FBAE40"/>
          </p15:clr>
        </p15:guide>
        <p15:guide id="6" pos="36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creenshot, Kreis, Dunkelheit, Licht enthält.&#10;&#10;Automatisch generierte Beschreibung">
            <a:extLst>
              <a:ext uri="{FF2B5EF4-FFF2-40B4-BE49-F238E27FC236}">
                <a16:creationId xmlns:a16="http://schemas.microsoft.com/office/drawing/2014/main" id="{52F38EE6-BF84-5DD6-0A3E-47A79FA9B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4532" y="0"/>
            <a:ext cx="7275564" cy="68580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17" y="2476501"/>
            <a:ext cx="5349240" cy="3289971"/>
          </a:xfrm>
          <a:prstGeom prst="rect">
            <a:avLst/>
          </a:prstGeom>
          <a:ln>
            <a:noFill/>
          </a:ln>
        </p:spPr>
        <p:txBody>
          <a:bodyPr lIns="0" tIns="0" rIns="0" bIns="0" rtlCol="0" anchor="t" anchorCtr="0">
            <a:normAutofit/>
          </a:bodyPr>
          <a:lstStyle>
            <a:lvl1pPr>
              <a:lnSpc>
                <a:spcPct val="100000"/>
              </a:lnSpc>
              <a:defRPr sz="21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902327D-DBD4-7A4E-ABF2-A946A559A8AD}"/>
              </a:ext>
            </a:extLst>
          </p:cNvPr>
          <p:cNvSpPr txBox="1"/>
          <p:nvPr userDrawn="1"/>
        </p:nvSpPr>
        <p:spPr>
          <a:xfrm>
            <a:off x="524961" y="-852137"/>
            <a:ext cx="119202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de-DE" sz="15000" b="1" noProof="0" dirty="0">
                <a:solidFill>
                  <a:schemeClr val="bg1"/>
                </a:solidFill>
              </a:rPr>
              <a:t>„</a:t>
            </a:r>
          </a:p>
        </p:txBody>
      </p:sp>
      <p:pic>
        <p:nvPicPr>
          <p:cNvPr id="3" name="Grafik 2" descr="Ein Bild, das Screenshot, Dunkelheit enthält.&#10;&#10;Automatisch generierte Beschreibung">
            <a:extLst>
              <a:ext uri="{FF2B5EF4-FFF2-40B4-BE49-F238E27FC236}">
                <a16:creationId xmlns:a16="http://schemas.microsoft.com/office/drawing/2014/main" id="{4FEFBACE-0B13-98BF-0110-5AE760E23C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4381" y="-209550"/>
            <a:ext cx="7275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29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50" userDrawn="1">
          <p15:clr>
            <a:srgbClr val="FBAE40"/>
          </p15:clr>
        </p15:guide>
        <p15:guide id="2" pos="5310" userDrawn="1">
          <p15:clr>
            <a:srgbClr val="FBAE40"/>
          </p15:clr>
        </p15:guide>
        <p15:guide id="3" pos="2160" userDrawn="1">
          <p15:clr>
            <a:srgbClr val="FBAE40"/>
          </p15:clr>
        </p15:guide>
        <p15:guide id="4" pos="3870" userDrawn="1">
          <p15:clr>
            <a:srgbClr val="FBAE40"/>
          </p15:clr>
        </p15:guide>
        <p15:guide id="5" pos="1890" userDrawn="1">
          <p15:clr>
            <a:srgbClr val="FBAE40"/>
          </p15:clr>
        </p15:guide>
        <p15:guide id="6" pos="3600" userDrawn="1">
          <p15:clr>
            <a:srgbClr val="FBAE40"/>
          </p15:clr>
        </p15:guide>
        <p15:guide id="7" orient="horz" pos="1560" userDrawn="1">
          <p15:clr>
            <a:srgbClr val="FBAE40"/>
          </p15:clr>
        </p15:guide>
        <p15:guide id="8" orient="horz" pos="1752" userDrawn="1">
          <p15:clr>
            <a:srgbClr val="FBAE40"/>
          </p15:clr>
        </p15:guide>
        <p15:guide id="9" orient="horz" pos="124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8662" y="1825625"/>
            <a:ext cx="778668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 dirty="0"/>
              <a:t>Textmasterformat durch Klicken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12" name="Titelplatzhalt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365126"/>
            <a:ext cx="78009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92" r:id="rId2"/>
    <p:sldLayoutId id="2147483710" r:id="rId3"/>
    <p:sldLayoutId id="2147483671" r:id="rId4"/>
    <p:sldLayoutId id="2147483693" r:id="rId5"/>
    <p:sldLayoutId id="2147483672" r:id="rId6"/>
    <p:sldLayoutId id="2147483673" r:id="rId7"/>
    <p:sldLayoutId id="2147483684" r:id="rId8"/>
    <p:sldLayoutId id="2147483675" r:id="rId9"/>
    <p:sldLayoutId id="2147483676" r:id="rId10"/>
    <p:sldLayoutId id="2147483677" r:id="rId11"/>
    <p:sldLayoutId id="2147483685" r:id="rId12"/>
    <p:sldLayoutId id="2147483688" r:id="rId13"/>
    <p:sldLayoutId id="2147483695" r:id="rId14"/>
    <p:sldLayoutId id="2147483696" r:id="rId15"/>
    <p:sldLayoutId id="2147483682" r:id="rId16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 spc="75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8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558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450" userDrawn="1">
          <p15:clr>
            <a:srgbClr val="547EBF"/>
          </p15:clr>
        </p15:guide>
        <p15:guide id="8" pos="2790" userDrawn="1">
          <p15:clr>
            <a:srgbClr val="547EBF"/>
          </p15:clr>
        </p15:guide>
        <p15:guide id="9" pos="1584" userDrawn="1">
          <p15:clr>
            <a:srgbClr val="547EBF"/>
          </p15:clr>
        </p15:guide>
        <p15:guide id="10" pos="1386" userDrawn="1">
          <p15:clr>
            <a:srgbClr val="547EBF"/>
          </p15:clr>
        </p15:guide>
        <p15:guide id="11" pos="4176" userDrawn="1">
          <p15:clr>
            <a:srgbClr val="547EBF"/>
          </p15:clr>
        </p15:guide>
        <p15:guide id="12" pos="4374" userDrawn="1">
          <p15:clr>
            <a:srgbClr val="547EBF"/>
          </p15:clr>
        </p15:guide>
        <p15:guide id="13" pos="3726" userDrawn="1">
          <p15:clr>
            <a:srgbClr val="9FCC3B"/>
          </p15:clr>
        </p15:guide>
        <p15:guide id="14" pos="3906" userDrawn="1">
          <p15:clr>
            <a:srgbClr val="9FCC3B"/>
          </p15:clr>
        </p15:guide>
        <p15:guide id="15" pos="2034" userDrawn="1">
          <p15:clr>
            <a:srgbClr val="9FCC3B"/>
          </p15:clr>
        </p15:guide>
        <p15:guide id="16" pos="1854" userDrawn="1">
          <p15:clr>
            <a:srgbClr val="9FCC3B"/>
          </p15:clr>
        </p15:guide>
        <p15:guide id="17" pos="295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BD97745-6B7D-9B2E-7892-6F1E516F4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B783CD7-7484-DDB0-98AE-7DA15AAAA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03B056-6753-5CE9-5300-4CD41D25C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A082A2-AC1F-C43F-4839-73ABA443CE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FAE2D0-C581-1646-290E-6332C174F9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397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BD97745-6B7D-9B2E-7892-6F1E516F4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B783CD7-7484-DDB0-98AE-7DA15AAAA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03B056-6753-5CE9-5300-4CD41D25C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3DD556-4322-4BF4-901D-CC55755C9DFB}" type="datetimeFigureOut">
              <a:rPr lang="de-DE" smtClean="0"/>
              <a:t>06.01.2026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A082A2-AC1F-C43F-4839-73ABA443CE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FAE2D0-C581-1646-290E-6332C174F9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0E71D5-CE2B-4983-B33F-A7E79A302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948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524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pflegestuetzpunkteberlin.de/themenschwerpunkt/barrierefrei-wohnen-im-alter/" TargetMode="Externa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7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7A6470D-7253-3FDA-5A0D-E77ED50E14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447" y="908447"/>
            <a:ext cx="5041106" cy="5041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506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A753B-A9BB-C21C-C84E-D1FB7848B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8CCC27A-262E-9EA7-3C93-3A654A178D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160711" y="1187817"/>
            <a:ext cx="4608000" cy="399867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6B0E909-E184-651B-F106-EAC620E419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373949" y="1189156"/>
            <a:ext cx="4608002" cy="3996000"/>
          </a:xfrm>
          <a:prstGeom prst="rect">
            <a:avLst/>
          </a:prstGeom>
        </p:spPr>
      </p:pic>
      <p:sp>
        <p:nvSpPr>
          <p:cNvPr id="7" name="Textplatzhalter 4">
            <a:extLst>
              <a:ext uri="{FF2B5EF4-FFF2-40B4-BE49-F238E27FC236}">
                <a16:creationId xmlns:a16="http://schemas.microsoft.com/office/drawing/2014/main" id="{699DA4B2-4C91-C1AE-2081-00686D6D7F96}"/>
              </a:ext>
            </a:extLst>
          </p:cNvPr>
          <p:cNvSpPr txBox="1">
            <a:spLocks/>
          </p:cNvSpPr>
          <p:nvPr/>
        </p:nvSpPr>
        <p:spPr>
          <a:xfrm>
            <a:off x="3019953" y="5491158"/>
            <a:ext cx="4257643" cy="283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3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3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3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3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tabLst>
                <a:tab pos="2152650" algn="l"/>
              </a:tabLst>
            </a:pPr>
            <a:r>
              <a:rPr lang="de-DE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Unterschiedliche Eingangsbereichssituationen</a:t>
            </a:r>
            <a:endParaRPr lang="de-DE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095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EC572-B4D1-1DA5-BCBC-724C43E4A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D8F875F-45E6-A139-EE5B-573163D914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998" y="857250"/>
            <a:ext cx="3828944" cy="51435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0C2FA00-D7DF-430D-E327-DB70DD431F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648" y="958259"/>
            <a:ext cx="3880352" cy="51435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29E01597-E165-3BEA-E7D7-DEEE5D01C8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109019" y="5318115"/>
            <a:ext cx="1648904" cy="143086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2081614-1673-4EF1-66F0-D4B60D5C73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603559" y="5317559"/>
            <a:ext cx="1650012" cy="1430869"/>
          </a:xfrm>
          <a:prstGeom prst="rect">
            <a:avLst/>
          </a:prstGeom>
        </p:spPr>
      </p:pic>
      <p:sp>
        <p:nvSpPr>
          <p:cNvPr id="7" name="Textplatzhalter 4">
            <a:extLst>
              <a:ext uri="{FF2B5EF4-FFF2-40B4-BE49-F238E27FC236}">
                <a16:creationId xmlns:a16="http://schemas.microsoft.com/office/drawing/2014/main" id="{EC449BA4-A76A-3C7B-2DB7-5469E8D04208}"/>
              </a:ext>
            </a:extLst>
          </p:cNvPr>
          <p:cNvSpPr txBox="1">
            <a:spLocks/>
          </p:cNvSpPr>
          <p:nvPr/>
        </p:nvSpPr>
        <p:spPr>
          <a:xfrm>
            <a:off x="3019953" y="6464824"/>
            <a:ext cx="4257643" cy="283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3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3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3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3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tabLst>
                <a:tab pos="2152650" algn="l"/>
              </a:tabLst>
            </a:pPr>
            <a:r>
              <a:rPr lang="de-DE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Unterschiedliche Eingangsbereichssituationen</a:t>
            </a:r>
            <a:endParaRPr lang="de-DE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892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108DB-268D-F9E1-6DFC-CE40DEFB7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2FA1D04E-805F-61B6-55C5-74F6BB5748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3291009"/>
              </p:ext>
            </p:extLst>
          </p:nvPr>
        </p:nvGraphicFramePr>
        <p:xfrm>
          <a:off x="2614770" y="660652"/>
          <a:ext cx="3914459" cy="5536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346509" imgH="7562850" progId="Acrobat.Document.DC">
                  <p:embed/>
                </p:oleObj>
              </mc:Choice>
              <mc:Fallback>
                <p:oleObj name="Acrobat Document" r:id="rId2" imgW="5346509" imgH="756285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14770" y="660652"/>
                        <a:ext cx="3914459" cy="55366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484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33952-9AC3-5C92-F99C-045C1905C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8AE99B1C-0E26-3239-10C4-BF673A9CE0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3913261"/>
              </p:ext>
            </p:extLst>
          </p:nvPr>
        </p:nvGraphicFramePr>
        <p:xfrm>
          <a:off x="1502453" y="1020646"/>
          <a:ext cx="6139094" cy="8683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346509" imgH="7562850" progId="Acrobat.Document.DC">
                  <p:embed/>
                </p:oleObj>
              </mc:Choice>
              <mc:Fallback>
                <p:oleObj name="Acrobat Document" r:id="rId2" imgW="5346509" imgH="7562850" progId="Acrobat.Document.DC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2FA1D04E-805F-61B6-55C5-74F6BB5748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02453" y="1020646"/>
                        <a:ext cx="6139094" cy="86832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4707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086D6-8821-28B1-E8C4-16FDD29A5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599D8241-4211-A6D5-718B-791A8DF6E8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0292266"/>
              </p:ext>
            </p:extLst>
          </p:nvPr>
        </p:nvGraphicFramePr>
        <p:xfrm>
          <a:off x="1502453" y="-2682515"/>
          <a:ext cx="6139094" cy="8683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346509" imgH="7562850" progId="Acrobat.Document.DC">
                  <p:embed/>
                </p:oleObj>
              </mc:Choice>
              <mc:Fallback>
                <p:oleObj name="Acrobat Document" r:id="rId2" imgW="5346509" imgH="7562850" progId="Acrobat.Document.DC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8AE99B1C-0E26-3239-10C4-BF673A9CE0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02453" y="-2682515"/>
                        <a:ext cx="6139094" cy="86832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5564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6C061CF-2AEB-B568-9E0A-071C7AF14E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998" y="857250"/>
            <a:ext cx="3828944" cy="51435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3FFBE2E-8319-508D-A2C8-05E7D11F82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648" y="958259"/>
            <a:ext cx="3880352" cy="51435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F7B1C412-A9D4-DA11-F4E6-DF2035A214DB}"/>
              </a:ext>
            </a:extLst>
          </p:cNvPr>
          <p:cNvSpPr/>
          <p:nvPr/>
        </p:nvSpPr>
        <p:spPr>
          <a:xfrm>
            <a:off x="2594113" y="2258668"/>
            <a:ext cx="278296" cy="6957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C46174B-C309-5B6D-2A74-95A88E6EA6BC}"/>
              </a:ext>
            </a:extLst>
          </p:cNvPr>
          <p:cNvSpPr/>
          <p:nvPr/>
        </p:nvSpPr>
        <p:spPr>
          <a:xfrm>
            <a:off x="6738470" y="1591804"/>
            <a:ext cx="278296" cy="6957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76A1BAE-78D1-75D9-1E70-E47FD6E55CD7}"/>
              </a:ext>
            </a:extLst>
          </p:cNvPr>
          <p:cNvSpPr txBox="1"/>
          <p:nvPr/>
        </p:nvSpPr>
        <p:spPr>
          <a:xfrm>
            <a:off x="0" y="510209"/>
            <a:ext cx="45719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Straßenseite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14A1516-51D9-44BA-CB86-D2A1C59EA065}"/>
              </a:ext>
            </a:extLst>
          </p:cNvPr>
          <p:cNvSpPr txBox="1"/>
          <p:nvPr/>
        </p:nvSpPr>
        <p:spPr>
          <a:xfrm>
            <a:off x="4900998" y="6093404"/>
            <a:ext cx="424300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Straßenseite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EF7ED25-BAB7-E49B-9B69-651667418101}"/>
              </a:ext>
            </a:extLst>
          </p:cNvPr>
          <p:cNvSpPr txBox="1"/>
          <p:nvPr/>
        </p:nvSpPr>
        <p:spPr>
          <a:xfrm>
            <a:off x="5535835" y="395264"/>
            <a:ext cx="268356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Hof</a:t>
            </a:r>
          </a:p>
        </p:txBody>
      </p:sp>
    </p:spTree>
    <p:extLst>
      <p:ext uri="{BB962C8B-B14F-4D97-AF65-F5344CB8AC3E}">
        <p14:creationId xmlns:p14="http://schemas.microsoft.com/office/powerpoint/2010/main" val="363341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F5A96-18DA-E06C-607D-E0E3E3BFF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B83AF6A-BA1F-3769-213E-5B5751B8B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4800" y="0"/>
            <a:ext cx="8242300" cy="10925367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4DA6524F-3F52-2F58-86DC-C3BEC4F5D887}"/>
              </a:ext>
            </a:extLst>
          </p:cNvPr>
          <p:cNvSpPr/>
          <p:nvPr/>
        </p:nvSpPr>
        <p:spPr>
          <a:xfrm>
            <a:off x="4464052" y="1196975"/>
            <a:ext cx="4679945" cy="5661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5D97C64-445C-7539-853F-8BC2ADBAC46E}"/>
              </a:ext>
            </a:extLst>
          </p:cNvPr>
          <p:cNvSpPr/>
          <p:nvPr/>
        </p:nvSpPr>
        <p:spPr>
          <a:xfrm>
            <a:off x="2455572" y="2763533"/>
            <a:ext cx="583507" cy="14587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D50C65E-EF0B-8426-0B88-AB2929C2D4CD}"/>
              </a:ext>
            </a:extLst>
          </p:cNvPr>
          <p:cNvSpPr/>
          <p:nvPr/>
        </p:nvSpPr>
        <p:spPr>
          <a:xfrm>
            <a:off x="708910" y="1116636"/>
            <a:ext cx="3266399" cy="1646901"/>
          </a:xfrm>
          <a:prstGeom prst="rect">
            <a:avLst/>
          </a:prstGeom>
          <a:solidFill>
            <a:srgbClr val="FFEEBD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C4D19A45-6A5D-6C18-1A51-991DF5E43AE1}"/>
              </a:ext>
            </a:extLst>
          </p:cNvPr>
          <p:cNvCxnSpPr>
            <a:cxnSpLocks/>
          </p:cNvCxnSpPr>
          <p:nvPr/>
        </p:nvCxnSpPr>
        <p:spPr>
          <a:xfrm>
            <a:off x="2747325" y="2527931"/>
            <a:ext cx="0" cy="1970490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A0F7403D-EAA4-58EA-CFC6-B0B1B57F5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950" y="1196975"/>
            <a:ext cx="4464050" cy="44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468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AAC44-0A58-DA78-5608-AF6B857F2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>
            <a:extLst>
              <a:ext uri="{FF2B5EF4-FFF2-40B4-BE49-F238E27FC236}">
                <a16:creationId xmlns:a16="http://schemas.microsoft.com/office/drawing/2014/main" id="{F4E6999A-1CD2-4B01-141D-9714444DE444}"/>
              </a:ext>
            </a:extLst>
          </p:cNvPr>
          <p:cNvSpPr txBox="1">
            <a:spLocks/>
          </p:cNvSpPr>
          <p:nvPr/>
        </p:nvSpPr>
        <p:spPr>
          <a:xfrm>
            <a:off x="714375" y="3428999"/>
            <a:ext cx="8005813" cy="2673417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85000"/>
                <a:alpha val="40000"/>
              </a:schemeClr>
            </a:outerShdw>
          </a:effectLst>
        </p:spPr>
        <p:txBody>
          <a:bodyPr vert="horz" lIns="0" tIns="0" rIns="0" bIns="0" numCol="2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4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Zugang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4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Briefkasten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4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Klingelanlage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400" spc="0" dirty="0">
              <a:solidFill>
                <a:srgbClr val="008B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400" spc="0" dirty="0">
              <a:solidFill>
                <a:srgbClr val="008B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400" spc="0" dirty="0">
              <a:solidFill>
                <a:srgbClr val="008B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400" spc="0" dirty="0">
              <a:solidFill>
                <a:srgbClr val="008B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4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während der Bauphase</a:t>
            </a:r>
            <a:br>
              <a:rPr lang="de-DE" sz="24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400" spc="0" dirty="0">
              <a:solidFill>
                <a:srgbClr val="008B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4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 der Fertigstellung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400" spc="0" dirty="0">
              <a:solidFill>
                <a:srgbClr val="008B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400" spc="0" dirty="0">
              <a:solidFill>
                <a:srgbClr val="008B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298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6950E-E665-EA5B-F0F4-987B259A9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2AC85789-6268-70CE-99B3-71C56A28FF7D}"/>
              </a:ext>
            </a:extLst>
          </p:cNvPr>
          <p:cNvSpPr/>
          <p:nvPr/>
        </p:nvSpPr>
        <p:spPr>
          <a:xfrm>
            <a:off x="4464052" y="1196975"/>
            <a:ext cx="4679945" cy="5661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95C2886-AE12-3B79-C7BD-4705721C6D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28487" y="428486"/>
            <a:ext cx="3427895" cy="257092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956366C-8D62-7E8E-CFDE-5CC99A21A8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375399" y="428626"/>
            <a:ext cx="3428999" cy="257174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258F700-6800-FCC1-1D17-20EDF7B435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-1105"/>
            <a:ext cx="4572000" cy="3429000"/>
          </a:xfrm>
          <a:prstGeom prst="rect">
            <a:avLst/>
          </a:prstGeom>
        </p:spPr>
      </p:pic>
      <p:pic>
        <p:nvPicPr>
          <p:cNvPr id="13" name="Grafik 12" descr="Ein Bild, das Pfeife Flöte Rohr, Gebäude, Kompositmaterial, Transport durch Rohre enthält.&#10;&#10;KI-generierte Inhalte können fehlerhaft sein.">
            <a:extLst>
              <a:ext uri="{FF2B5EF4-FFF2-40B4-BE49-F238E27FC236}">
                <a16:creationId xmlns:a16="http://schemas.microsoft.com/office/drawing/2014/main" id="{C35530D5-3614-D13B-1CD6-43EF3ABB49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97163" y="3850999"/>
            <a:ext cx="3429002" cy="2571752"/>
          </a:xfrm>
          <a:prstGeom prst="rect">
            <a:avLst/>
          </a:prstGeom>
        </p:spPr>
      </p:pic>
      <p:pic>
        <p:nvPicPr>
          <p:cNvPr id="15" name="Grafik 14" descr="Ein Bild, das Gelände, draußen, Pflanze, Fenster enthält.&#10;&#10;KI-generierte Inhalte können fehlerhaft sein.">
            <a:extLst>
              <a:ext uri="{FF2B5EF4-FFF2-40B4-BE49-F238E27FC236}">
                <a16:creationId xmlns:a16="http://schemas.microsoft.com/office/drawing/2014/main" id="{ED48C0FA-2871-D6AF-B8F0-55A498C7A7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3427895"/>
            <a:ext cx="4572000" cy="3429000"/>
          </a:xfrm>
          <a:prstGeom prst="rect">
            <a:avLst/>
          </a:prstGeom>
        </p:spPr>
      </p:pic>
      <p:pic>
        <p:nvPicPr>
          <p:cNvPr id="17" name="Grafik 16" descr="Ein Bild, das Maschine, Mann, Techniker, Blue Collar enthält.&#10;&#10;KI-generierte Inhalte können fehlerhaft sein.">
            <a:extLst>
              <a:ext uri="{FF2B5EF4-FFF2-40B4-BE49-F238E27FC236}">
                <a16:creationId xmlns:a16="http://schemas.microsoft.com/office/drawing/2014/main" id="{D5ECF059-D309-F58C-F0CB-C42F7CAF706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22749" y="3855413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75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4E266-AFC5-387A-1EDD-895BAB51B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90AD524-00F7-03E6-DF50-2883C0D16DDD}"/>
              </a:ext>
            </a:extLst>
          </p:cNvPr>
          <p:cNvSpPr/>
          <p:nvPr/>
        </p:nvSpPr>
        <p:spPr>
          <a:xfrm>
            <a:off x="4464052" y="1196975"/>
            <a:ext cx="4679945" cy="5661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D188649-316A-1EBC-65BD-CC8325D07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950" y="1196975"/>
            <a:ext cx="4464050" cy="44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3">
            <a:extLst>
              <a:ext uri="{FF2B5EF4-FFF2-40B4-BE49-F238E27FC236}">
                <a16:creationId xmlns:a16="http://schemas.microsoft.com/office/drawing/2014/main" id="{5CC7EDBB-6FDA-E00D-8E5D-8F42C1A8E179}"/>
              </a:ext>
            </a:extLst>
          </p:cNvPr>
          <p:cNvSpPr txBox="1">
            <a:spLocks/>
          </p:cNvSpPr>
          <p:nvPr/>
        </p:nvSpPr>
        <p:spPr>
          <a:xfrm>
            <a:off x="677043" y="1196975"/>
            <a:ext cx="3894957" cy="4800600"/>
          </a:xfrm>
          <a:prstGeom prst="rect">
            <a:avLst/>
          </a:prstGeom>
          <a:effectLst>
            <a:outerShdw blurRad="50800" dist="38100" dir="2700000" algn="tl" rotWithShape="0">
              <a:srgbClr val="FFFFFF">
                <a:lumMod val="85000"/>
                <a:alpha val="40000"/>
              </a:srgbClr>
            </a:outerShdw>
          </a:effectLst>
        </p:spPr>
        <p:txBody>
          <a:bodyPr vert="horz" lIns="0" tIns="0" rIns="0" bIns="0" numCol="1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4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Kosten ca. 365.000 € pro Eingangsbereich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008B6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008B6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Anschluss der Nachbarhäuser über den Gang in der 9. Etage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008B6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F53297A-E870-9D39-655D-55EDEE77C4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567943"/>
            <a:ext cx="4464051" cy="372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25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AD291-EF15-DAC0-AB88-B339022A1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E6187484-189C-07B7-D917-E7733D040F22}"/>
              </a:ext>
            </a:extLst>
          </p:cNvPr>
          <p:cNvSpPr txBox="1"/>
          <p:nvPr/>
        </p:nvSpPr>
        <p:spPr>
          <a:xfrm>
            <a:off x="1893856" y="3554922"/>
            <a:ext cx="489625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500" b="1" spc="75" dirty="0">
                <a:solidFill>
                  <a:srgbClr val="FABB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Genossenschaft</a:t>
            </a:r>
          </a:p>
        </p:txBody>
      </p:sp>
      <p:sp>
        <p:nvSpPr>
          <p:cNvPr id="3" name="Titel 3">
            <a:extLst>
              <a:ext uri="{FF2B5EF4-FFF2-40B4-BE49-F238E27FC236}">
                <a16:creationId xmlns:a16="http://schemas.microsoft.com/office/drawing/2014/main" id="{6DFD3D6D-9360-ED8F-15AB-2E5390B89A0F}"/>
              </a:ext>
            </a:extLst>
          </p:cNvPr>
          <p:cNvSpPr txBox="1">
            <a:spLocks/>
          </p:cNvSpPr>
          <p:nvPr/>
        </p:nvSpPr>
        <p:spPr>
          <a:xfrm>
            <a:off x="1736581" y="2459542"/>
            <a:ext cx="6168909" cy="112952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85000"/>
                <a:alpha val="4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DE" sz="600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Mögliche Wege</a:t>
            </a:r>
          </a:p>
        </p:txBody>
      </p:sp>
      <p:sp>
        <p:nvSpPr>
          <p:cNvPr id="5" name="Titel 3">
            <a:extLst>
              <a:ext uri="{FF2B5EF4-FFF2-40B4-BE49-F238E27FC236}">
                <a16:creationId xmlns:a16="http://schemas.microsoft.com/office/drawing/2014/main" id="{49264316-2238-7F6F-C261-38696053082E}"/>
              </a:ext>
            </a:extLst>
          </p:cNvPr>
          <p:cNvSpPr txBox="1">
            <a:spLocks/>
          </p:cNvSpPr>
          <p:nvPr/>
        </p:nvSpPr>
        <p:spPr>
          <a:xfrm>
            <a:off x="1893856" y="2956203"/>
            <a:ext cx="5137943" cy="112952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85000"/>
                <a:alpha val="4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DE" sz="3300" dirty="0">
                <a:solidFill>
                  <a:srgbClr val="A2CD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zur barrierearmen</a:t>
            </a:r>
            <a:endParaRPr lang="de-DE" sz="6000" dirty="0">
              <a:solidFill>
                <a:srgbClr val="A2CD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 11" descr="Ein Bild, das Text, Schrift, Logo, Grafiken enthält.&#10;&#10;KI-generierte Inhalte können fehlerhaft sein.">
            <a:extLst>
              <a:ext uri="{FF2B5EF4-FFF2-40B4-BE49-F238E27FC236}">
                <a16:creationId xmlns:a16="http://schemas.microsoft.com/office/drawing/2014/main" id="{A40530E6-E61E-6E83-45EB-9B01BDD24B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669" y="4986143"/>
            <a:ext cx="1773641" cy="70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47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5A696-0927-188B-D651-B78BA454C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B227516-774D-5ED6-42D3-7F872CFBDF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2417"/>
            <a:ext cx="9144000" cy="3833165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0018B970-EF3B-8EC3-7C2C-73A106F44D34}"/>
              </a:ext>
            </a:extLst>
          </p:cNvPr>
          <p:cNvGrpSpPr/>
          <p:nvPr/>
        </p:nvGrpSpPr>
        <p:grpSpPr>
          <a:xfrm>
            <a:off x="1358900" y="2824480"/>
            <a:ext cx="6121400" cy="551604"/>
            <a:chOff x="1358900" y="2824480"/>
            <a:chExt cx="6121400" cy="551604"/>
          </a:xfrm>
        </p:grpSpPr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08AC2841-0AAE-D8D5-31AB-463C0BF3E87F}"/>
                </a:ext>
              </a:extLst>
            </p:cNvPr>
            <p:cNvCxnSpPr>
              <a:cxnSpLocks/>
            </p:cNvCxnSpPr>
            <p:nvPr/>
          </p:nvCxnSpPr>
          <p:spPr>
            <a:xfrm>
              <a:off x="1358900" y="3356610"/>
              <a:ext cx="207645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mit Pfeil 10">
              <a:extLst>
                <a:ext uri="{FF2B5EF4-FFF2-40B4-BE49-F238E27FC236}">
                  <a16:creationId xmlns:a16="http://schemas.microsoft.com/office/drawing/2014/main" id="{1FAD6C37-7DBE-8021-D4A7-14C3A2ECBFD7}"/>
                </a:ext>
              </a:extLst>
            </p:cNvPr>
            <p:cNvCxnSpPr>
              <a:cxnSpLocks/>
            </p:cNvCxnSpPr>
            <p:nvPr/>
          </p:nvCxnSpPr>
          <p:spPr>
            <a:xfrm>
              <a:off x="3417568" y="2824480"/>
              <a:ext cx="229616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68E4385E-896A-60BA-2B85-919C215442E2}"/>
                </a:ext>
              </a:extLst>
            </p:cNvPr>
            <p:cNvCxnSpPr>
              <a:cxnSpLocks/>
            </p:cNvCxnSpPr>
            <p:nvPr/>
          </p:nvCxnSpPr>
          <p:spPr>
            <a:xfrm>
              <a:off x="3435350" y="2824480"/>
              <a:ext cx="0" cy="551604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646DC082-D7A4-2901-AC43-A442629381D8}"/>
                </a:ext>
              </a:extLst>
            </p:cNvPr>
            <p:cNvCxnSpPr>
              <a:cxnSpLocks/>
            </p:cNvCxnSpPr>
            <p:nvPr/>
          </p:nvCxnSpPr>
          <p:spPr>
            <a:xfrm>
              <a:off x="5695950" y="2826597"/>
              <a:ext cx="0" cy="549487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292EFAA2-2CAB-1048-5B4A-1AD5E5E05E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13728" y="3356610"/>
              <a:ext cx="1766572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feld 25">
            <a:extLst>
              <a:ext uri="{FF2B5EF4-FFF2-40B4-BE49-F238E27FC236}">
                <a16:creationId xmlns:a16="http://schemas.microsoft.com/office/drawing/2014/main" id="{560B9C0F-79CE-EBCA-FC61-09BDF6DDB631}"/>
              </a:ext>
            </a:extLst>
          </p:cNvPr>
          <p:cNvSpPr txBox="1"/>
          <p:nvPr/>
        </p:nvSpPr>
        <p:spPr>
          <a:xfrm>
            <a:off x="1519168" y="5160916"/>
            <a:ext cx="61056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Gang in der 9. Etage verbindet 2 -3 Aufgänge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539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F104C-E91A-A8A7-68DD-554296376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C4E9039-CA1A-5AC2-C4E6-FC4073B392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998" y="857250"/>
            <a:ext cx="3828944" cy="51435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01E83C55-F9D7-46BB-1F38-9B7F744ABFF7}"/>
              </a:ext>
            </a:extLst>
          </p:cNvPr>
          <p:cNvSpPr/>
          <p:nvPr/>
        </p:nvSpPr>
        <p:spPr>
          <a:xfrm>
            <a:off x="6738470" y="1591804"/>
            <a:ext cx="278296" cy="6957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6E0AB7B-A041-3AC8-15F6-8BB405334194}"/>
              </a:ext>
            </a:extLst>
          </p:cNvPr>
          <p:cNvSpPr/>
          <p:nvPr/>
        </p:nvSpPr>
        <p:spPr>
          <a:xfrm>
            <a:off x="6730248" y="3134405"/>
            <a:ext cx="301808" cy="34609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n>
                <a:solidFill>
                  <a:srgbClr val="FABB00"/>
                </a:solidFill>
              </a:ln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E01B355-EB53-9BAA-2E0E-0A84FABD562B}"/>
              </a:ext>
            </a:extLst>
          </p:cNvPr>
          <p:cNvSpPr/>
          <p:nvPr/>
        </p:nvSpPr>
        <p:spPr>
          <a:xfrm>
            <a:off x="5791200" y="873655"/>
            <a:ext cx="1364714" cy="718149"/>
          </a:xfrm>
          <a:prstGeom prst="rect">
            <a:avLst/>
          </a:prstGeom>
          <a:solidFill>
            <a:srgbClr val="FFEEBD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4F38D41B-8F35-7597-0939-7D6376A9562D}"/>
              </a:ext>
            </a:extLst>
          </p:cNvPr>
          <p:cNvCxnSpPr>
            <a:cxnSpLocks/>
          </p:cNvCxnSpPr>
          <p:nvPr/>
        </p:nvCxnSpPr>
        <p:spPr>
          <a:xfrm>
            <a:off x="6877618" y="1404730"/>
            <a:ext cx="0" cy="1080052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FBF7641A-7F43-5459-0394-EDC2F964396F}"/>
              </a:ext>
            </a:extLst>
          </p:cNvPr>
          <p:cNvSpPr/>
          <p:nvPr/>
        </p:nvSpPr>
        <p:spPr>
          <a:xfrm>
            <a:off x="6366933" y="3525520"/>
            <a:ext cx="274460" cy="54856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ln>
                <a:solidFill>
                  <a:srgbClr val="FABB00"/>
                </a:solidFill>
              </a:ln>
            </a:endParaRPr>
          </a:p>
        </p:txBody>
      </p:sp>
      <p:pic>
        <p:nvPicPr>
          <p:cNvPr id="12" name="Picture 2" descr="Das Raumwunder">
            <a:extLst>
              <a:ext uri="{FF2B5EF4-FFF2-40B4-BE49-F238E27FC236}">
                <a16:creationId xmlns:a16="http://schemas.microsoft.com/office/drawing/2014/main" id="{96E57590-4B33-6E5A-386E-868A55D1C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3199" y="3182065"/>
            <a:ext cx="235892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Die solide Bühne">
            <a:extLst>
              <a:ext uri="{FF2B5EF4-FFF2-40B4-BE49-F238E27FC236}">
                <a16:creationId xmlns:a16="http://schemas.microsoft.com/office/drawing/2014/main" id="{2C4170AF-E6E2-8321-FE68-03CD1DF79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9698" y="5016938"/>
            <a:ext cx="1289473" cy="16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A metallic lift or platform with a perforated gate, designed for accessibility or transporting goods.">
            <a:extLst>
              <a:ext uri="{FF2B5EF4-FFF2-40B4-BE49-F238E27FC236}">
                <a16:creationId xmlns:a16="http://schemas.microsoft.com/office/drawing/2014/main" id="{214FE9EF-2270-4E2C-4860-1D08F72B7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7854" y="4276298"/>
            <a:ext cx="1617753" cy="243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el 3">
            <a:extLst>
              <a:ext uri="{FF2B5EF4-FFF2-40B4-BE49-F238E27FC236}">
                <a16:creationId xmlns:a16="http://schemas.microsoft.com/office/drawing/2014/main" id="{47ACC8E6-7D31-B109-DC3D-E1E7BA412CEF}"/>
              </a:ext>
            </a:extLst>
          </p:cNvPr>
          <p:cNvSpPr txBox="1">
            <a:spLocks/>
          </p:cNvSpPr>
          <p:nvPr/>
        </p:nvSpPr>
        <p:spPr>
          <a:xfrm>
            <a:off x="603186" y="280932"/>
            <a:ext cx="3894957" cy="4800600"/>
          </a:xfrm>
          <a:prstGeom prst="rect">
            <a:avLst/>
          </a:prstGeom>
          <a:effectLst>
            <a:outerShdw blurRad="50800" dist="38100" dir="2700000" algn="tl" rotWithShape="0">
              <a:srgbClr val="FFFFFF">
                <a:lumMod val="85000"/>
                <a:alpha val="40000"/>
              </a:srgbClr>
            </a:outerShdw>
          </a:effectLst>
        </p:spPr>
        <p:txBody>
          <a:bodyPr vert="horz" lIns="0" tIns="0" rIns="0" bIns="0" numCol="1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Kleinaufzüge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24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Problem:</a:t>
            </a:r>
            <a:br>
              <a:rPr lang="de-DE" sz="24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weitere Treppe</a:t>
            </a:r>
            <a:br>
              <a:rPr lang="de-DE" sz="24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-&gt;</a:t>
            </a:r>
            <a:r>
              <a:rPr kumimoji="0" lang="de-DE" sz="2400" b="1" i="0" u="none" strike="noStrike" kern="1200" cap="none" spc="0" normalizeH="0" noProof="0" dirty="0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Briefkasten</a:t>
            </a:r>
            <a:br>
              <a:rPr lang="de-DE" sz="24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Müllschlucker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noProof="0" dirty="0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Kosten je nach Variante 60.000 – 150.000 €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64125CB-E7FA-FABF-31C1-43420965F3F7}"/>
              </a:ext>
            </a:extLst>
          </p:cNvPr>
          <p:cNvSpPr txBox="1"/>
          <p:nvPr/>
        </p:nvSpPr>
        <p:spPr>
          <a:xfrm rot="5400000">
            <a:off x="5702471" y="265013"/>
            <a:ext cx="16033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340030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11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E1A04-1078-7D39-C686-857A58DD7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reppe, Gebäude, Im Haus, Geländer enthält.&#10;&#10;KI-generierte Inhalte können fehlerhaft sein.">
            <a:extLst>
              <a:ext uri="{FF2B5EF4-FFF2-40B4-BE49-F238E27FC236}">
                <a16:creationId xmlns:a16="http://schemas.microsoft.com/office/drawing/2014/main" id="{B47CB338-6EB1-B0FD-B13D-08D6D28941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6348" y="3490"/>
            <a:ext cx="9740348" cy="6877290"/>
          </a:xfrm>
          <a:prstGeom prst="rect">
            <a:avLst/>
          </a:prstGeom>
        </p:spPr>
      </p:pic>
      <p:pic>
        <p:nvPicPr>
          <p:cNvPr id="6" name="Grafik 5" descr="Ein Bild, das draußen, Fahrradreifen, Rad, Fenster enthält.&#10;&#10;KI-generierte Inhalte können fehlerhaft sein.">
            <a:extLst>
              <a:ext uri="{FF2B5EF4-FFF2-40B4-BE49-F238E27FC236}">
                <a16:creationId xmlns:a16="http://schemas.microsoft.com/office/drawing/2014/main" id="{29E7B988-E360-5004-2F3D-DD19592F2D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1791" y="-1"/>
            <a:ext cx="9395792" cy="688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6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2434B-149C-583A-F49E-84FBB3557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Baum, Himmel, Gebäude enthält.&#10;&#10;KI-generierte Inhalte können fehlerhaft sein.">
            <a:extLst>
              <a:ext uri="{FF2B5EF4-FFF2-40B4-BE49-F238E27FC236}">
                <a16:creationId xmlns:a16="http://schemas.microsoft.com/office/drawing/2014/main" id="{E143BB64-F57A-BAF3-DDB4-08BF2E1097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1910" y="0"/>
            <a:ext cx="4820179" cy="735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98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3E952-50B3-7E3B-34F8-8249AE013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7D723F8-E4D8-E2A3-0DA4-F82A32FC93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1" y="2344073"/>
            <a:ext cx="8255000" cy="238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30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48232-8955-627F-3F95-2B05B5D1C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E34A31E-061B-E388-05DB-FC67DE011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86489" y="1459330"/>
            <a:ext cx="15106100" cy="4371775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39EA5FCA-8521-97EF-D097-7675E1D092D5}"/>
              </a:ext>
            </a:extLst>
          </p:cNvPr>
          <p:cNvSpPr/>
          <p:nvPr/>
        </p:nvSpPr>
        <p:spPr>
          <a:xfrm>
            <a:off x="4729195" y="5080335"/>
            <a:ext cx="367382" cy="4450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50" dirty="0"/>
              <a:t>v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97782D4-65B8-A15B-026B-831AB6B7DFB4}"/>
              </a:ext>
            </a:extLst>
          </p:cNvPr>
          <p:cNvSpPr/>
          <p:nvPr/>
        </p:nvSpPr>
        <p:spPr>
          <a:xfrm>
            <a:off x="4829057" y="4062463"/>
            <a:ext cx="599591" cy="53048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8D91AC0-8D40-969E-80B8-B36151A88F82}"/>
              </a:ext>
            </a:extLst>
          </p:cNvPr>
          <p:cNvSpPr/>
          <p:nvPr/>
        </p:nvSpPr>
        <p:spPr>
          <a:xfrm>
            <a:off x="7925986" y="2834038"/>
            <a:ext cx="462431" cy="609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822232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49143-F1F6-473F-A0B3-EFAB8BABD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06C26CC-4523-BE5B-5D91-0BED2CC57E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86" y="2335631"/>
            <a:ext cx="8473500" cy="245227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9A44DB9E-BBA3-5ABC-E2A0-087AAAFFC7DC}"/>
              </a:ext>
            </a:extLst>
          </p:cNvPr>
          <p:cNvSpPr/>
          <p:nvPr/>
        </p:nvSpPr>
        <p:spPr>
          <a:xfrm>
            <a:off x="6785385" y="4366770"/>
            <a:ext cx="206076" cy="2496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50" dirty="0"/>
              <a:t>v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E2007C7-6B5B-33E0-BB79-C55C112C4E33}"/>
              </a:ext>
            </a:extLst>
          </p:cNvPr>
          <p:cNvSpPr/>
          <p:nvPr/>
        </p:nvSpPr>
        <p:spPr>
          <a:xfrm>
            <a:off x="6841401" y="3795813"/>
            <a:ext cx="336330" cy="29756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EDCB629-51E5-39B9-0590-16444746F323}"/>
              </a:ext>
            </a:extLst>
          </p:cNvPr>
          <p:cNvSpPr/>
          <p:nvPr/>
        </p:nvSpPr>
        <p:spPr>
          <a:xfrm>
            <a:off x="8578568" y="3106749"/>
            <a:ext cx="259393" cy="3418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F83902CF-033D-D7A1-063F-919FB0F49333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14867" y="3277665"/>
            <a:ext cx="8163701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493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1AB70-4AEC-5D15-F8E0-77AB977C4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bau Aufzug Mehrfamilienhaus in Greiz, Baustatik Hochbau und ...">
            <a:extLst>
              <a:ext uri="{FF2B5EF4-FFF2-40B4-BE49-F238E27FC236}">
                <a16:creationId xmlns:a16="http://schemas.microsoft.com/office/drawing/2014/main" id="{6A4880D5-036D-1605-1682-C2D0CF7EA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907"/>
            <a:ext cx="9144000" cy="687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627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57C31-7C51-608E-F7B6-DBEC0C166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>
            <a:extLst>
              <a:ext uri="{FF2B5EF4-FFF2-40B4-BE49-F238E27FC236}">
                <a16:creationId xmlns:a16="http://schemas.microsoft.com/office/drawing/2014/main" id="{FC1224E8-328C-623B-2F9F-DC21BF359829}"/>
              </a:ext>
            </a:extLst>
          </p:cNvPr>
          <p:cNvSpPr txBox="1">
            <a:spLocks/>
          </p:cNvSpPr>
          <p:nvPr/>
        </p:nvSpPr>
        <p:spPr>
          <a:xfrm>
            <a:off x="685800" y="3175892"/>
            <a:ext cx="6809015" cy="112952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85000"/>
                <a:alpha val="4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DE" sz="60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Balkonschwellen</a:t>
            </a:r>
          </a:p>
        </p:txBody>
      </p:sp>
    </p:spTree>
    <p:extLst>
      <p:ext uri="{BB962C8B-B14F-4D97-AF65-F5344CB8AC3E}">
        <p14:creationId xmlns:p14="http://schemas.microsoft.com/office/powerpoint/2010/main" val="37183681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4E75F-BD7A-9DBE-2650-8C1D13535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Wand, Im Haus, Putz, Haltevorrichtung enthält.&#10;&#10;KI-generierte Inhalte können fehlerhaft sein.">
            <a:extLst>
              <a:ext uri="{FF2B5EF4-FFF2-40B4-BE49-F238E27FC236}">
                <a16:creationId xmlns:a16="http://schemas.microsoft.com/office/drawing/2014/main" id="{622196C3-6C6A-6C73-54D1-404D9F37B7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62325" y="1076325"/>
            <a:ext cx="6858000" cy="4705350"/>
          </a:xfrm>
          <a:prstGeom prst="rect">
            <a:avLst/>
          </a:prstGeom>
        </p:spPr>
      </p:pic>
      <p:sp>
        <p:nvSpPr>
          <p:cNvPr id="2" name="Titel 3">
            <a:extLst>
              <a:ext uri="{FF2B5EF4-FFF2-40B4-BE49-F238E27FC236}">
                <a16:creationId xmlns:a16="http://schemas.microsoft.com/office/drawing/2014/main" id="{DDDF47D0-405D-87CD-4D2B-C75E78DA3E75}"/>
              </a:ext>
            </a:extLst>
          </p:cNvPr>
          <p:cNvSpPr txBox="1">
            <a:spLocks/>
          </p:cNvSpPr>
          <p:nvPr/>
        </p:nvSpPr>
        <p:spPr>
          <a:xfrm>
            <a:off x="677043" y="1196975"/>
            <a:ext cx="3894957" cy="4800600"/>
          </a:xfrm>
          <a:prstGeom prst="rect">
            <a:avLst/>
          </a:prstGeom>
          <a:effectLst>
            <a:outerShdw blurRad="50800" dist="38100" dir="2700000" algn="tl" rotWithShape="0">
              <a:srgbClr val="FFFFFF">
                <a:lumMod val="85000"/>
                <a:alpha val="40000"/>
              </a:srgbClr>
            </a:outerShdw>
          </a:effectLst>
        </p:spPr>
        <p:txBody>
          <a:bodyPr vert="horz" lIns="0" tIns="0" rIns="0" bIns="0" numCol="1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Betonschwelle in der Außenwandplatte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2400" spc="0" dirty="0">
              <a:solidFill>
                <a:srgbClr val="008B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Fenstertür</a:t>
            </a:r>
            <a:r>
              <a:rPr kumimoji="0" lang="de-DE" sz="2400" b="1" i="0" u="none" strike="noStrike" kern="1200" cap="none" spc="0" normalizeH="0" noProof="0" dirty="0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ohne Flachschwelle mit Fensterbank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2400" spc="0" baseline="0" dirty="0">
              <a:solidFill>
                <a:srgbClr val="008B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noProof="0" dirty="0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Hindernis ist ca. 30 cm tief und 30 cm hoch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008B6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218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6B410-64B2-D29F-ECCB-ACE2B83A2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Baum, Pflanze, Fenster enthält.&#10;&#10;KI-generierte Inhalte können fehlerhaft sein.">
            <a:extLst>
              <a:ext uri="{FF2B5EF4-FFF2-40B4-BE49-F238E27FC236}">
                <a16:creationId xmlns:a16="http://schemas.microsoft.com/office/drawing/2014/main" id="{6E3E9A8E-05F7-A830-1569-E1484AC34C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50533"/>
            <a:ext cx="9211377" cy="690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85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3A40B-1BFA-A866-51E9-629E54938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>
            <a:extLst>
              <a:ext uri="{FF2B5EF4-FFF2-40B4-BE49-F238E27FC236}">
                <a16:creationId xmlns:a16="http://schemas.microsoft.com/office/drawing/2014/main" id="{352B410C-1A6D-570B-84B1-08500FBD3CF3}"/>
              </a:ext>
            </a:extLst>
          </p:cNvPr>
          <p:cNvSpPr txBox="1">
            <a:spLocks/>
          </p:cNvSpPr>
          <p:nvPr/>
        </p:nvSpPr>
        <p:spPr>
          <a:xfrm>
            <a:off x="677044" y="1196975"/>
            <a:ext cx="3467040" cy="4800600"/>
          </a:xfrm>
          <a:prstGeom prst="rect">
            <a:avLst/>
          </a:prstGeom>
          <a:effectLst>
            <a:outerShdw blurRad="50800" dist="38100" dir="2700000" algn="tl" rotWithShape="0">
              <a:srgbClr val="FFFFFF">
                <a:lumMod val="85000"/>
                <a:alpha val="40000"/>
              </a:srgbClr>
            </a:outerShdw>
          </a:effectLst>
        </p:spPr>
        <p:txBody>
          <a:bodyPr vert="horz" lIns="0" tIns="0" rIns="0" bIns="0" numCol="1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Betonschwelle wurde entfernt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2400" spc="0" dirty="0">
              <a:solidFill>
                <a:srgbClr val="008B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Neue Balkontür</a:t>
            </a:r>
            <a:r>
              <a:rPr kumimoji="0" lang="de-DE" sz="2400" b="1" i="0" u="none" strike="noStrike" kern="1200" cap="none" spc="0" normalizeH="0" noProof="0" dirty="0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mit Flachschwelle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2400" spc="0" baseline="0" dirty="0">
              <a:solidFill>
                <a:srgbClr val="008B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noProof="0" dirty="0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Kosten ca. 1.650 €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008B6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Grafik 3" descr="Ein Bild, das Im Haus, Boden, Fußboden, Fenster enthält.&#10;&#10;KI-generierte Inhalte können fehlerhaft sein.">
            <a:extLst>
              <a:ext uri="{FF2B5EF4-FFF2-40B4-BE49-F238E27FC236}">
                <a16:creationId xmlns:a16="http://schemas.microsoft.com/office/drawing/2014/main" id="{26DC644C-8BD4-F81D-484C-D01E2B807B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050" y="1634860"/>
            <a:ext cx="4999918" cy="374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81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4904C-98FA-6E94-150D-1432ACA8D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>
            <a:extLst>
              <a:ext uri="{FF2B5EF4-FFF2-40B4-BE49-F238E27FC236}">
                <a16:creationId xmlns:a16="http://schemas.microsoft.com/office/drawing/2014/main" id="{57DB8644-DE1D-E110-F4DE-A8C38D508FBB}"/>
              </a:ext>
            </a:extLst>
          </p:cNvPr>
          <p:cNvSpPr txBox="1">
            <a:spLocks/>
          </p:cNvSpPr>
          <p:nvPr/>
        </p:nvSpPr>
        <p:spPr>
          <a:xfrm>
            <a:off x="685801" y="3175892"/>
            <a:ext cx="5965520" cy="112952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85000"/>
                <a:alpha val="4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DE" sz="60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Rollator- bzw.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FC339FC-0A52-6B07-F1ED-F1CF7C8EC1E8}"/>
              </a:ext>
            </a:extLst>
          </p:cNvPr>
          <p:cNvSpPr txBox="1"/>
          <p:nvPr/>
        </p:nvSpPr>
        <p:spPr>
          <a:xfrm>
            <a:off x="1429039" y="3821205"/>
            <a:ext cx="489625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500" b="1" spc="75" dirty="0">
                <a:solidFill>
                  <a:srgbClr val="FABB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Rollstuhlboxen</a:t>
            </a:r>
          </a:p>
        </p:txBody>
      </p:sp>
    </p:spTree>
    <p:extLst>
      <p:ext uri="{BB962C8B-B14F-4D97-AF65-F5344CB8AC3E}">
        <p14:creationId xmlns:p14="http://schemas.microsoft.com/office/powerpoint/2010/main" val="1452662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5A990-B5E9-C1AB-B04F-B8CDD75F2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CB483BE-FDCB-A1A4-1FC8-C7D5125EE9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1208" y="1087416"/>
            <a:ext cx="1890457" cy="206248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221A1F2-6CF8-78D5-7FD7-E585E7EE60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16475" y="1087416"/>
            <a:ext cx="1890457" cy="20624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4AE4C04-D101-6E2D-FEA5-02EDD789FA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1207" y="3508854"/>
            <a:ext cx="1890457" cy="206248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EB4D8B8-83A1-0F99-AE87-4CC86C428C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18"/>
          <a:stretch>
            <a:fillRect/>
          </a:stretch>
        </p:blipFill>
        <p:spPr>
          <a:xfrm>
            <a:off x="3076011" y="3508854"/>
            <a:ext cx="1890457" cy="2062481"/>
          </a:xfrm>
          <a:prstGeom prst="rect">
            <a:avLst/>
          </a:prstGeom>
        </p:spPr>
      </p:pic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8CF931A9-BE1A-C5A5-7A7C-5E6126FC9D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51207" y="3133073"/>
            <a:ext cx="1890456" cy="644132"/>
          </a:xfrm>
        </p:spPr>
        <p:txBody>
          <a:bodyPr/>
          <a:lstStyle/>
          <a:p>
            <a:pPr>
              <a:lnSpc>
                <a:spcPct val="150000"/>
              </a:lnSpc>
              <a:tabLst>
                <a:tab pos="2152650" algn="l"/>
              </a:tabLst>
            </a:pPr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Allee der Kosmonauten</a:t>
            </a:r>
            <a:endParaRPr lang="de-DE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AF653595-5629-11E0-A4C0-999DDE705583}"/>
              </a:ext>
            </a:extLst>
          </p:cNvPr>
          <p:cNvSpPr txBox="1">
            <a:spLocks/>
          </p:cNvSpPr>
          <p:nvPr/>
        </p:nvSpPr>
        <p:spPr>
          <a:xfrm>
            <a:off x="3116472" y="3149897"/>
            <a:ext cx="1890456" cy="6441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tabLst>
                <a:tab pos="2152650" algn="l"/>
              </a:tabLst>
            </a:pPr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Allee der Kosmonauten</a:t>
            </a:r>
            <a:endParaRPr lang="de-DE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2A47168B-1D60-280E-1088-324E9593CF1F}"/>
              </a:ext>
            </a:extLst>
          </p:cNvPr>
          <p:cNvSpPr txBox="1">
            <a:spLocks/>
          </p:cNvSpPr>
          <p:nvPr/>
        </p:nvSpPr>
        <p:spPr>
          <a:xfrm>
            <a:off x="3076011" y="5571335"/>
            <a:ext cx="1890456" cy="6441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tabLst>
                <a:tab pos="2152650" algn="l"/>
              </a:tabLst>
            </a:pPr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Am Tierpark</a:t>
            </a:r>
            <a:endParaRPr lang="de-DE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A5AD453B-8236-5339-653D-E3AFF93C4FD9}"/>
              </a:ext>
            </a:extLst>
          </p:cNvPr>
          <p:cNvSpPr txBox="1">
            <a:spLocks/>
          </p:cNvSpPr>
          <p:nvPr/>
        </p:nvSpPr>
        <p:spPr>
          <a:xfrm>
            <a:off x="1151207" y="5612923"/>
            <a:ext cx="1890456" cy="6441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tabLst>
                <a:tab pos="2152650" algn="l"/>
              </a:tabLst>
            </a:pPr>
            <a:r>
              <a:rPr lang="de-DE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Lexisstraße</a:t>
            </a:r>
            <a:endParaRPr lang="de-DE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007450B-E2F4-B9BA-6254-5EBE7664BFEA}"/>
              </a:ext>
            </a:extLst>
          </p:cNvPr>
          <p:cNvSpPr/>
          <p:nvPr/>
        </p:nvSpPr>
        <p:spPr>
          <a:xfrm rot="437933">
            <a:off x="6047225" y="2071694"/>
            <a:ext cx="2329842" cy="2329842"/>
          </a:xfrm>
          <a:prstGeom prst="ellipse">
            <a:avLst/>
          </a:prstGeom>
          <a:solidFill>
            <a:srgbClr val="008B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tabLst>
                <a:tab pos="2152650" algn="l"/>
              </a:tabLst>
            </a:pPr>
            <a:r>
              <a:rPr lang="de-DE" sz="13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109 Rollator-/ bzw. Rollstuhlboxen</a:t>
            </a:r>
            <a:br>
              <a:rPr lang="de-DE" sz="13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3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 Bestand</a:t>
            </a:r>
            <a:endParaRPr lang="de-DE" sz="13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0657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613F8-4ED7-91BF-3CA6-EF9E92EA9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3">
            <a:extLst>
              <a:ext uri="{FF2B5EF4-FFF2-40B4-BE49-F238E27FC236}">
                <a16:creationId xmlns:a16="http://schemas.microsoft.com/office/drawing/2014/main" id="{C252ED8C-8B2A-9542-9AAE-4EA5E6FDE556}"/>
              </a:ext>
            </a:extLst>
          </p:cNvPr>
          <p:cNvSpPr txBox="1">
            <a:spLocks/>
          </p:cNvSpPr>
          <p:nvPr/>
        </p:nvSpPr>
        <p:spPr>
          <a:xfrm>
            <a:off x="1709602" y="3244472"/>
            <a:ext cx="5965520" cy="112952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85000"/>
                <a:alpha val="4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DE" sz="60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ebenerdige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CB15A3E-26F8-D81A-D60A-6C996EE1CBE8}"/>
              </a:ext>
            </a:extLst>
          </p:cNvPr>
          <p:cNvSpPr txBox="1"/>
          <p:nvPr/>
        </p:nvSpPr>
        <p:spPr>
          <a:xfrm>
            <a:off x="2778871" y="3890254"/>
            <a:ext cx="489625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500" b="1" spc="75" dirty="0">
                <a:solidFill>
                  <a:srgbClr val="FABB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Duschen</a:t>
            </a:r>
          </a:p>
        </p:txBody>
      </p:sp>
    </p:spTree>
    <p:extLst>
      <p:ext uri="{BB962C8B-B14F-4D97-AF65-F5344CB8AC3E}">
        <p14:creationId xmlns:p14="http://schemas.microsoft.com/office/powerpoint/2010/main" val="1518247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D240D-CD84-EBB7-C888-8AC815CCE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C56D72D-8529-F991-E1E5-8878BEB5E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046" y="0"/>
            <a:ext cx="49179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36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4B1FA-FCDC-61B5-941E-5DA9012A0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>
            <a:extLst>
              <a:ext uri="{FF2B5EF4-FFF2-40B4-BE49-F238E27FC236}">
                <a16:creationId xmlns:a16="http://schemas.microsoft.com/office/drawing/2014/main" id="{4D6614EE-C8BC-3736-4CFF-0392DFA12EF9}"/>
              </a:ext>
            </a:extLst>
          </p:cNvPr>
          <p:cNvSpPr txBox="1">
            <a:spLocks/>
          </p:cNvSpPr>
          <p:nvPr/>
        </p:nvSpPr>
        <p:spPr>
          <a:xfrm>
            <a:off x="677044" y="1196975"/>
            <a:ext cx="3467040" cy="4800600"/>
          </a:xfrm>
          <a:prstGeom prst="rect">
            <a:avLst/>
          </a:prstGeom>
          <a:effectLst>
            <a:outerShdw blurRad="50800" dist="38100" dir="2700000" algn="tl" rotWithShape="0">
              <a:srgbClr val="FFFFFF">
                <a:lumMod val="85000"/>
                <a:alpha val="40000"/>
              </a:srgbClr>
            </a:outerShdw>
          </a:effectLst>
        </p:spPr>
        <p:txBody>
          <a:bodyPr vert="horz" lIns="0" tIns="0" rIns="0" bIns="0" numCol="1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vorgefertigte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Badzelle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mit Wänden, Decken und Boden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2400" spc="0" dirty="0">
              <a:solidFill>
                <a:srgbClr val="008B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sehr geringe Bodenaufbauten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844DB8F-63CD-6348-8017-1F23F7DD1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823493"/>
            <a:ext cx="4564115" cy="540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25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FC126-E7CC-349B-EFCB-F8E9FEA8B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ie bisher verbaute alte Duschwanne und alte Duschabtrennung">
            <a:extLst>
              <a:ext uri="{FF2B5EF4-FFF2-40B4-BE49-F238E27FC236}">
                <a16:creationId xmlns:a16="http://schemas.microsoft.com/office/drawing/2014/main" id="{D59715BF-9D12-32B2-90E0-A3652B064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6487" y="0"/>
            <a:ext cx="46869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206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6FD4D-D3CC-CD7C-3AE6-7371E95B9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7880CA3-8190-BE49-A23D-DFF9B7B72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142999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3">
            <a:extLst>
              <a:ext uri="{FF2B5EF4-FFF2-40B4-BE49-F238E27FC236}">
                <a16:creationId xmlns:a16="http://schemas.microsoft.com/office/drawing/2014/main" id="{5156E6ED-2377-C0BB-0E76-8BDFE1800866}"/>
              </a:ext>
            </a:extLst>
          </p:cNvPr>
          <p:cNvSpPr txBox="1">
            <a:spLocks/>
          </p:cNvSpPr>
          <p:nvPr/>
        </p:nvSpPr>
        <p:spPr>
          <a:xfrm>
            <a:off x="677044" y="1196975"/>
            <a:ext cx="3467040" cy="4800600"/>
          </a:xfrm>
          <a:prstGeom prst="rect">
            <a:avLst/>
          </a:prstGeom>
          <a:effectLst>
            <a:outerShdw blurRad="50800" dist="38100" dir="2700000" algn="tl" rotWithShape="0">
              <a:srgbClr val="FFFFFF">
                <a:lumMod val="85000"/>
                <a:alpha val="40000"/>
              </a:srgbClr>
            </a:outerShdw>
          </a:effectLst>
        </p:spPr>
        <p:txBody>
          <a:bodyPr vert="horz" lIns="0" tIns="0" rIns="0" bIns="0" numCol="1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Gefälle in der Duschtasse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2400" spc="0" dirty="0">
              <a:solidFill>
                <a:srgbClr val="008B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Ablauf,</a:t>
            </a:r>
            <a:r>
              <a:rPr kumimoji="0" lang="de-DE" sz="2400" b="1" i="0" u="none" strike="noStrike" kern="1200" cap="none" spc="0" normalizeH="0" noProof="0" dirty="0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Geruchsverschluß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und Leitungsverlauf im Gefälle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2400" spc="0" dirty="0">
              <a:solidFill>
                <a:srgbClr val="008B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Anschluß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in unterster Wohnung möglich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2400" spc="0" dirty="0">
              <a:solidFill>
                <a:srgbClr val="008B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008B6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Grafik 2" descr="Ein Bild, das Pfeife Flöte Rohr, Gebäude, Wand, Im Haus enthält.&#10;&#10;KI-generierte Inhalte können fehlerhaft sein.">
            <a:extLst>
              <a:ext uri="{FF2B5EF4-FFF2-40B4-BE49-F238E27FC236}">
                <a16:creationId xmlns:a16="http://schemas.microsoft.com/office/drawing/2014/main" id="{5D9A2542-B21C-BBA2-13F5-0DE9196BE1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81000"/>
            <a:ext cx="4572000" cy="6095999"/>
          </a:xfrm>
          <a:prstGeom prst="rect">
            <a:avLst/>
          </a:prstGeom>
        </p:spPr>
      </p:pic>
      <p:pic>
        <p:nvPicPr>
          <p:cNvPr id="5" name="Grafik 4" descr="Ein Bild, das Im Haus, Wand, Badezimmer, Kachel enthält.&#10;&#10;KI-generierte Inhalte können fehlerhaft sein.">
            <a:extLst>
              <a:ext uri="{FF2B5EF4-FFF2-40B4-BE49-F238E27FC236}">
                <a16:creationId xmlns:a16="http://schemas.microsoft.com/office/drawing/2014/main" id="{8C5DBC7E-2A6F-4F19-7F0D-A0AACFA3F3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9" y="1142998"/>
            <a:ext cx="4572001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9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 Universal">
            <a:extLst>
              <a:ext uri="{FF2B5EF4-FFF2-40B4-BE49-F238E27FC236}">
                <a16:creationId xmlns:a16="http://schemas.microsoft.com/office/drawing/2014/main" id="{163ED64B-DF9A-953C-462A-0995679A9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9144000" cy="51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710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801B2-5517-CC54-95C0-D1ABB84DD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 Universal">
            <a:extLst>
              <a:ext uri="{FF2B5EF4-FFF2-40B4-BE49-F238E27FC236}">
                <a16:creationId xmlns:a16="http://schemas.microsoft.com/office/drawing/2014/main" id="{43BF64E0-A95A-EBAA-3382-3B70B9BEB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855663"/>
            <a:ext cx="9144000" cy="51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3">
            <a:extLst>
              <a:ext uri="{FF2B5EF4-FFF2-40B4-BE49-F238E27FC236}">
                <a16:creationId xmlns:a16="http://schemas.microsoft.com/office/drawing/2014/main" id="{EA341E37-5BAD-7291-60A9-E0DA306F1F37}"/>
              </a:ext>
            </a:extLst>
          </p:cNvPr>
          <p:cNvSpPr txBox="1">
            <a:spLocks/>
          </p:cNvSpPr>
          <p:nvPr/>
        </p:nvSpPr>
        <p:spPr>
          <a:xfrm>
            <a:off x="677044" y="1196975"/>
            <a:ext cx="3467040" cy="4800600"/>
          </a:xfrm>
          <a:prstGeom prst="rect">
            <a:avLst/>
          </a:prstGeom>
          <a:effectLst>
            <a:outerShdw blurRad="50800" dist="38100" dir="2700000" algn="tl" rotWithShape="0">
              <a:srgbClr val="FFFFFF">
                <a:lumMod val="85000"/>
                <a:alpha val="40000"/>
              </a:srgbClr>
            </a:outerShdw>
          </a:effectLst>
        </p:spPr>
        <p:txBody>
          <a:bodyPr vert="horz" lIns="0" tIns="0" rIns="0" bIns="0" numCol="1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Dusche mit Membranpumpe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2400" spc="0" dirty="0">
              <a:solidFill>
                <a:srgbClr val="008B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Kosten ca. 8.000 €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2400" spc="0" dirty="0">
              <a:solidFill>
                <a:srgbClr val="008B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Stellmöglichkeit für Waschmaschine aufgrund der großen Duschfläche und der Glastrennwände sehr eingeschränkt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2400" spc="0" dirty="0">
              <a:solidFill>
                <a:srgbClr val="008B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008B6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613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A1E71-78CB-F3C5-EC8C-D9228E5B5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>
            <a:extLst>
              <a:ext uri="{FF2B5EF4-FFF2-40B4-BE49-F238E27FC236}">
                <a16:creationId xmlns:a16="http://schemas.microsoft.com/office/drawing/2014/main" id="{7FBE1A03-744C-FF37-C042-0A65A24AF10E}"/>
              </a:ext>
            </a:extLst>
          </p:cNvPr>
          <p:cNvSpPr txBox="1">
            <a:spLocks/>
          </p:cNvSpPr>
          <p:nvPr/>
        </p:nvSpPr>
        <p:spPr>
          <a:xfrm>
            <a:off x="685800" y="3175892"/>
            <a:ext cx="8005813" cy="205604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85000"/>
                <a:alpha val="4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4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Hausaufgänge – barrierefreie Zugänge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4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Balkonschwellen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400" spc="0" dirty="0" err="1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Rollatorboxen</a:t>
            </a:r>
            <a:endParaRPr lang="de-DE" sz="2400" spc="0" dirty="0">
              <a:solidFill>
                <a:srgbClr val="008B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4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Duschen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4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Elena </a:t>
            </a:r>
            <a:r>
              <a:rPr lang="de-DE" sz="2400" spc="0" dirty="0" err="1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Mancyk</a:t>
            </a:r>
            <a:r>
              <a:rPr lang="de-DE" sz="24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(Mitarbeiterin Gesundheitsamt)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4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Zeit für Fragen und Anliegen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400" spc="0" dirty="0">
              <a:solidFill>
                <a:srgbClr val="008B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9048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25204-247B-27B4-7604-581F79443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45585A28-4690-E34E-7628-0FB50B19FDCE}"/>
              </a:ext>
            </a:extLst>
          </p:cNvPr>
          <p:cNvSpPr/>
          <p:nvPr/>
        </p:nvSpPr>
        <p:spPr>
          <a:xfrm>
            <a:off x="7598006" y="2520750"/>
            <a:ext cx="8865704" cy="553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noFill/>
            </a:endParaRPr>
          </a:p>
        </p:txBody>
      </p:sp>
      <p:sp>
        <p:nvSpPr>
          <p:cNvPr id="37" name="Titel 3">
            <a:extLst>
              <a:ext uri="{FF2B5EF4-FFF2-40B4-BE49-F238E27FC236}">
                <a16:creationId xmlns:a16="http://schemas.microsoft.com/office/drawing/2014/main" id="{C50A5BFA-9C44-5F97-3337-5FBD710FB6B3}"/>
              </a:ext>
            </a:extLst>
          </p:cNvPr>
          <p:cNvSpPr txBox="1">
            <a:spLocks/>
          </p:cNvSpPr>
          <p:nvPr/>
        </p:nvSpPr>
        <p:spPr>
          <a:xfrm>
            <a:off x="3088314" y="2737234"/>
            <a:ext cx="5965520" cy="112952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85000"/>
                <a:alpha val="4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DE" sz="60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Elena </a:t>
            </a:r>
            <a:r>
              <a:rPr lang="de-DE" sz="6000" spc="0" dirty="0" err="1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Manczyk</a:t>
            </a:r>
            <a:endParaRPr lang="de-DE" sz="6000" spc="0" dirty="0">
              <a:solidFill>
                <a:srgbClr val="008B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D7F8C9E9-3409-1658-95E4-0AFB39AA29AD}"/>
              </a:ext>
            </a:extLst>
          </p:cNvPr>
          <p:cNvSpPr txBox="1"/>
          <p:nvPr/>
        </p:nvSpPr>
        <p:spPr>
          <a:xfrm>
            <a:off x="3587482" y="3850722"/>
            <a:ext cx="61590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700" b="1" dirty="0">
                <a:solidFill>
                  <a:srgbClr val="FABB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Vertreterin</a:t>
            </a:r>
            <a:br>
              <a:rPr lang="de-DE" sz="2700" b="1" dirty="0">
                <a:solidFill>
                  <a:srgbClr val="FABB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de-DE" sz="2700" b="1" dirty="0">
                <a:solidFill>
                  <a:srgbClr val="FABB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Mitarbeiterin Gesundheitsamt</a:t>
            </a:r>
          </a:p>
        </p:txBody>
      </p:sp>
      <p:pic>
        <p:nvPicPr>
          <p:cNvPr id="41" name="Grafik 40" descr="Ein Bild, das Menschliches Gesicht, Person, Kleidung, Lächeln enthält.&#10;&#10;KI-generierte Inhalte können fehlerhaft sein.">
            <a:extLst>
              <a:ext uri="{FF2B5EF4-FFF2-40B4-BE49-F238E27FC236}">
                <a16:creationId xmlns:a16="http://schemas.microsoft.com/office/drawing/2014/main" id="{7DE3EDD7-F69E-EB34-5D60-3C8151ED72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6526" y="2453822"/>
            <a:ext cx="2606040" cy="2606040"/>
          </a:xfrm>
          <a:prstGeom prst="flowChartConnector">
            <a:avLst/>
          </a:prstGeom>
          <a:ln w="57150">
            <a:solidFill>
              <a:srgbClr val="008B67"/>
            </a:solidFill>
          </a:ln>
        </p:spPr>
      </p:pic>
    </p:spTree>
    <p:extLst>
      <p:ext uri="{BB962C8B-B14F-4D97-AF65-F5344CB8AC3E}">
        <p14:creationId xmlns:p14="http://schemas.microsoft.com/office/powerpoint/2010/main" val="2913083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ACCD8-5545-C4FF-ECC1-C04F3AA85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>
            <a:extLst>
              <a:ext uri="{FF2B5EF4-FFF2-40B4-BE49-F238E27FC236}">
                <a16:creationId xmlns:a16="http://schemas.microsoft.com/office/drawing/2014/main" id="{8AFF666D-A282-CB35-1253-C45D3B58F213}"/>
              </a:ext>
            </a:extLst>
          </p:cNvPr>
          <p:cNvSpPr txBox="1">
            <a:spLocks/>
          </p:cNvSpPr>
          <p:nvPr/>
        </p:nvSpPr>
        <p:spPr>
          <a:xfrm>
            <a:off x="617917" y="630767"/>
            <a:ext cx="7920857" cy="3932765"/>
          </a:xfrm>
          <a:prstGeom prst="rect">
            <a:avLst/>
          </a:prstGeom>
          <a:effectLst>
            <a:outerShdw blurRad="50800" dist="38100" dir="2700000" algn="tl" rotWithShape="0">
              <a:srgbClr val="FFFFFF">
                <a:lumMod val="85000"/>
                <a:alpha val="40000"/>
              </a:srgbClr>
            </a:outerShdw>
          </a:effectLst>
        </p:spPr>
        <p:txBody>
          <a:bodyPr vert="horz" lIns="0" tIns="0" rIns="0" bIns="0" numCol="1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Wie kann </a:t>
            </a:r>
            <a:r>
              <a:rPr lang="de-DE" sz="24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 Umbauten in der Wohnung finanzieren (lassen) um barriereärmer leben und wohnen zu können?</a:t>
            </a:r>
          </a:p>
          <a:p>
            <a:pPr lvl="0">
              <a:lnSpc>
                <a:spcPct val="100000"/>
              </a:lnSpc>
              <a:defRPr/>
            </a:pP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008B6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de-DE" sz="24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kann ich tun, wenn ich meine Wohnung nicht mehr finanzieren kann?</a:t>
            </a:r>
          </a:p>
          <a:p>
            <a:pPr>
              <a:lnSpc>
                <a:spcPct val="100000"/>
              </a:lnSpc>
              <a:defRPr/>
            </a:pPr>
            <a:endParaRPr lang="de-DE" sz="2400" spc="0" dirty="0">
              <a:solidFill>
                <a:srgbClr val="008B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defRPr/>
            </a:pPr>
            <a:endParaRPr lang="de-DE" sz="2400" spc="0" dirty="0">
              <a:solidFill>
                <a:srgbClr val="008B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de-DE" sz="24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kann ich mobil bleiben?</a:t>
            </a:r>
          </a:p>
          <a:p>
            <a:pPr>
              <a:lnSpc>
                <a:spcPct val="100000"/>
              </a:lnSpc>
              <a:defRPr/>
            </a:pPr>
            <a:endParaRPr lang="de-DE" sz="2400" spc="0" dirty="0">
              <a:solidFill>
                <a:srgbClr val="008B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defRPr/>
            </a:pP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008B6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8FE2AB1-125B-9B82-8C0E-55AE841976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7940" y="4177460"/>
            <a:ext cx="5256908" cy="2322748"/>
          </a:xfrm>
          <a:prstGeom prst="rect">
            <a:avLst/>
          </a:prstGeom>
        </p:spPr>
      </p:pic>
      <p:pic>
        <p:nvPicPr>
          <p:cNvPr id="9" name="Grafik 8" descr="Ein Bild, das Rad, Transport, Handwagen enthält.&#10;&#10;KI-generierte Inhalte können fehlerhaft sein.">
            <a:extLst>
              <a:ext uri="{FF2B5EF4-FFF2-40B4-BE49-F238E27FC236}">
                <a16:creationId xmlns:a16="http://schemas.microsoft.com/office/drawing/2014/main" id="{5210A464-AEB8-44E3-7DE6-D85BD2D00B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6725" y="3929958"/>
            <a:ext cx="4331804" cy="288786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ECB76A5-9B71-C3DF-3018-A3805B9536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7752" y="4177461"/>
            <a:ext cx="5227095" cy="2322748"/>
          </a:xfrm>
          <a:prstGeom prst="rect">
            <a:avLst/>
          </a:prstGeom>
        </p:spPr>
      </p:pic>
      <p:pic>
        <p:nvPicPr>
          <p:cNvPr id="1026" name="Picture 2" descr="Fahrdienste">
            <a:extLst>
              <a:ext uri="{FF2B5EF4-FFF2-40B4-BE49-F238E27FC236}">
                <a16:creationId xmlns:a16="http://schemas.microsoft.com/office/drawing/2014/main" id="{F7FB7CB0-6C64-DEBA-C524-F05D6C371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7753" y="3914864"/>
            <a:ext cx="5006247" cy="281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57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77FBB-A5D5-DF23-7C3B-BA418F7A3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>
            <a:extLst>
              <a:ext uri="{FF2B5EF4-FFF2-40B4-BE49-F238E27FC236}">
                <a16:creationId xmlns:a16="http://schemas.microsoft.com/office/drawing/2014/main" id="{DA6717BB-F4A5-D4EB-20A4-57380F2EC089}"/>
              </a:ext>
            </a:extLst>
          </p:cNvPr>
          <p:cNvSpPr txBox="1">
            <a:spLocks/>
          </p:cNvSpPr>
          <p:nvPr/>
        </p:nvSpPr>
        <p:spPr>
          <a:xfrm>
            <a:off x="611571" y="630767"/>
            <a:ext cx="7920857" cy="3348565"/>
          </a:xfrm>
          <a:prstGeom prst="rect">
            <a:avLst/>
          </a:prstGeom>
          <a:effectLst>
            <a:outerShdw blurRad="50800" dist="38100" dir="2700000" algn="tl" rotWithShape="0">
              <a:srgbClr val="FFFFFF">
                <a:lumMod val="85000"/>
                <a:alpha val="40000"/>
              </a:srgbClr>
            </a:outerShdw>
          </a:effectLst>
        </p:spPr>
        <p:txBody>
          <a:bodyPr vert="horz" lIns="0" tIns="0" rIns="0" bIns="0" numCol="1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Wie kann ich Unterstützung für die Wohnungsreinigung und Einkäufe erhalten?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e-DE" sz="2400" spc="0" dirty="0">
              <a:solidFill>
                <a:srgbClr val="008B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008B6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de-DE" sz="24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kann ich weitere Unterstützung bekommen?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8C3A6DD-99D5-2BD2-5FE3-7AABC5B6DA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016" y="2928730"/>
            <a:ext cx="2552214" cy="383136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76C1278-A434-17D1-A9D2-CFD847677B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0015" y="4293704"/>
            <a:ext cx="3924978" cy="2464728"/>
          </a:xfrm>
          <a:prstGeom prst="rect">
            <a:avLst/>
          </a:prstGeom>
        </p:spPr>
      </p:pic>
      <p:pic>
        <p:nvPicPr>
          <p:cNvPr id="2050" name="Picture 2" descr="Einkaufshelfer für Senioren in München">
            <a:extLst>
              <a:ext uri="{FF2B5EF4-FFF2-40B4-BE49-F238E27FC236}">
                <a16:creationId xmlns:a16="http://schemas.microsoft.com/office/drawing/2014/main" id="{8EDA967B-A4CE-4F50-732F-AF250EE71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1661" y="2928730"/>
            <a:ext cx="3836504" cy="38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48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D0619-0947-A4FB-E1FE-27BC72B9B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>
            <a:extLst>
              <a:ext uri="{FF2B5EF4-FFF2-40B4-BE49-F238E27FC236}">
                <a16:creationId xmlns:a16="http://schemas.microsoft.com/office/drawing/2014/main" id="{AC3EBB1C-EFD0-D205-170F-699A98FFDC9E}"/>
              </a:ext>
            </a:extLst>
          </p:cNvPr>
          <p:cNvSpPr txBox="1">
            <a:spLocks/>
          </p:cNvSpPr>
          <p:nvPr/>
        </p:nvSpPr>
        <p:spPr>
          <a:xfrm>
            <a:off x="611571" y="630768"/>
            <a:ext cx="7920857" cy="660400"/>
          </a:xfrm>
          <a:prstGeom prst="rect">
            <a:avLst/>
          </a:prstGeom>
          <a:effectLst>
            <a:outerShdw blurRad="50800" dist="38100" dir="2700000" algn="tl" rotWithShape="0">
              <a:srgbClr val="FFFFFF">
                <a:lumMod val="85000"/>
                <a:alpha val="40000"/>
              </a:srgbClr>
            </a:outerShdw>
          </a:effectLst>
        </p:spPr>
        <p:txBody>
          <a:bodyPr vert="horz" lIns="0" tIns="0" rIns="0" bIns="0" numCol="1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24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habe Angst, dass mir in meiner Wohnung etwas passiert.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de-DE" sz="2400" spc="0" dirty="0">
              <a:solidFill>
                <a:srgbClr val="008B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008B6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Ich fühle mich einsam.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E2D9B56-FFF5-7A8C-5C39-0A102C3B17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9952" y="3797796"/>
            <a:ext cx="4262248" cy="2844588"/>
          </a:xfrm>
          <a:prstGeom prst="rect">
            <a:avLst/>
          </a:prstGeom>
        </p:spPr>
      </p:pic>
      <p:pic>
        <p:nvPicPr>
          <p:cNvPr id="3074" name="Picture 2" descr="Hausnotruf - Kreisverband Gladbeck e.V.">
            <a:extLst>
              <a:ext uri="{FF2B5EF4-FFF2-40B4-BE49-F238E27FC236}">
                <a16:creationId xmlns:a16="http://schemas.microsoft.com/office/drawing/2014/main" id="{7F590980-7CE7-6B71-4027-3CDFA93AA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800" y="3797796"/>
            <a:ext cx="4262250" cy="283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D563890-9915-A497-C5CE-2F3C241B0A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800" y="3796287"/>
            <a:ext cx="4262250" cy="2841500"/>
          </a:xfrm>
          <a:prstGeom prst="rect">
            <a:avLst/>
          </a:prstGeom>
        </p:spPr>
      </p:pic>
      <p:pic>
        <p:nvPicPr>
          <p:cNvPr id="4" name="Grafik 3" descr="Ein Bild, das Person, Im Haus, Menschliches Gesicht, Kleidung enthält.&#10;&#10;KI-generierte Inhalte können fehlerhaft sein.">
            <a:extLst>
              <a:ext uri="{FF2B5EF4-FFF2-40B4-BE49-F238E27FC236}">
                <a16:creationId xmlns:a16="http://schemas.microsoft.com/office/drawing/2014/main" id="{0F25E219-D4BB-101D-AF0C-3244780867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952" y="3796287"/>
            <a:ext cx="4262248" cy="284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0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66881-0390-6635-6233-C4FD1BF3E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>
            <a:extLst>
              <a:ext uri="{FF2B5EF4-FFF2-40B4-BE49-F238E27FC236}">
                <a16:creationId xmlns:a16="http://schemas.microsoft.com/office/drawing/2014/main" id="{EC6AC578-9098-90BF-0FC0-544FEFCB7D43}"/>
              </a:ext>
            </a:extLst>
          </p:cNvPr>
          <p:cNvSpPr txBox="1">
            <a:spLocks/>
          </p:cNvSpPr>
          <p:nvPr/>
        </p:nvSpPr>
        <p:spPr>
          <a:xfrm>
            <a:off x="611571" y="630768"/>
            <a:ext cx="7920857" cy="660400"/>
          </a:xfrm>
          <a:prstGeom prst="rect">
            <a:avLst/>
          </a:prstGeom>
          <a:effectLst>
            <a:outerShdw blurRad="50800" dist="38100" dir="2700000" algn="tl" rotWithShape="0">
              <a:srgbClr val="FFFFFF">
                <a:lumMod val="85000"/>
                <a:alpha val="40000"/>
              </a:srgbClr>
            </a:outerShdw>
          </a:effectLst>
        </p:spPr>
        <p:txBody>
          <a:bodyPr vert="horz" lIns="0" tIns="0" rIns="0" bIns="0" numCol="1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24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kann ich tun, wenn ich nicht mehr in meiner Wohnung verbleiben kann?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008B6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3C59B38-B7F9-35BF-9EAA-ECB185A520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84" y="4253948"/>
            <a:ext cx="4334290" cy="243823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0662AD0-7807-4C86-1238-82C8C47AF1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7615" y="1340254"/>
            <a:ext cx="3567953" cy="535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645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C579F-FE1F-0376-0B49-41136CC6C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>
            <a:extLst>
              <a:ext uri="{FF2B5EF4-FFF2-40B4-BE49-F238E27FC236}">
                <a16:creationId xmlns:a16="http://schemas.microsoft.com/office/drawing/2014/main" id="{82B5C780-76BB-A8BD-3050-810394478725}"/>
              </a:ext>
            </a:extLst>
          </p:cNvPr>
          <p:cNvSpPr txBox="1">
            <a:spLocks/>
          </p:cNvSpPr>
          <p:nvPr/>
        </p:nvSpPr>
        <p:spPr>
          <a:xfrm>
            <a:off x="611571" y="630768"/>
            <a:ext cx="7920857" cy="660400"/>
          </a:xfrm>
          <a:prstGeom prst="rect">
            <a:avLst/>
          </a:prstGeom>
          <a:effectLst>
            <a:outerShdw blurRad="50800" dist="38100" dir="2700000" algn="tl" rotWithShape="0">
              <a:srgbClr val="FFFFFF">
                <a:lumMod val="85000"/>
                <a:alpha val="40000"/>
              </a:srgbClr>
            </a:outerShdw>
          </a:effectLst>
        </p:spPr>
        <p:txBody>
          <a:bodyPr vert="horz" lIns="0" tIns="0" rIns="0" bIns="0" numCol="1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Benennung von Beratungsstellen für Menschen mit Behinderungen, Krebs und chronischen Erkrankungen in Lichtenberg und anderen Bezirken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008B6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008B6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8B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Benennung von Pflegestützpunkten in Lichtenberg und Marzahn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46CB9F4-9263-725F-688A-0DBA89ADF0BE}"/>
              </a:ext>
            </a:extLst>
          </p:cNvPr>
          <p:cNvSpPr txBox="1"/>
          <p:nvPr/>
        </p:nvSpPr>
        <p:spPr>
          <a:xfrm>
            <a:off x="448235" y="5674677"/>
            <a:ext cx="80841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hlinkClick r:id="rId2"/>
              </a:rPr>
              <a:t>Barrierefrei leben: sich drinnen und draußen unfallfrei bewegen Archive - Pflegestützpunkte Berlin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FB67A73-A7FF-49DA-0B15-E0B49BF6D9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7496" y="3120062"/>
            <a:ext cx="3591686" cy="2396852"/>
          </a:xfrm>
          <a:prstGeom prst="rect">
            <a:avLst/>
          </a:prstGeom>
        </p:spPr>
      </p:pic>
      <p:pic>
        <p:nvPicPr>
          <p:cNvPr id="4098" name="Picture 2" descr="Der Schwerbehindertenausweis - Berlin.de">
            <a:extLst>
              <a:ext uri="{FF2B5EF4-FFF2-40B4-BE49-F238E27FC236}">
                <a16:creationId xmlns:a16="http://schemas.microsoft.com/office/drawing/2014/main" id="{34FDD821-22CE-5716-B02A-80C6A58AB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957" y="3316221"/>
            <a:ext cx="2816087" cy="21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5956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3">
            <a:extLst>
              <a:ext uri="{FF2B5EF4-FFF2-40B4-BE49-F238E27FC236}">
                <a16:creationId xmlns:a16="http://schemas.microsoft.com/office/drawing/2014/main" id="{6AD72524-93FF-2377-2C34-57337C7E73AF}"/>
              </a:ext>
            </a:extLst>
          </p:cNvPr>
          <p:cNvSpPr txBox="1">
            <a:spLocks/>
          </p:cNvSpPr>
          <p:nvPr/>
        </p:nvSpPr>
        <p:spPr>
          <a:xfrm>
            <a:off x="538027" y="3153032"/>
            <a:ext cx="5965520" cy="112952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85000"/>
                <a:alpha val="4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DE" sz="60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Zeit für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A83C307-72F8-48F3-FAF7-1E098816F02E}"/>
              </a:ext>
            </a:extLst>
          </p:cNvPr>
          <p:cNvSpPr txBox="1"/>
          <p:nvPr/>
        </p:nvSpPr>
        <p:spPr>
          <a:xfrm>
            <a:off x="1618725" y="3958834"/>
            <a:ext cx="624511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500" b="1" dirty="0">
                <a:solidFill>
                  <a:srgbClr val="FABB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Fragen und Anliegen</a:t>
            </a:r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D0565BC4-0BF9-75AB-3BA6-5C7D331A468A}"/>
              </a:ext>
            </a:extLst>
          </p:cNvPr>
          <p:cNvSpPr txBox="1">
            <a:spLocks/>
          </p:cNvSpPr>
          <p:nvPr/>
        </p:nvSpPr>
        <p:spPr>
          <a:xfrm>
            <a:off x="1230916" y="3544848"/>
            <a:ext cx="5137943" cy="112952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85000"/>
                <a:alpha val="4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DE" sz="3300" dirty="0">
                <a:solidFill>
                  <a:srgbClr val="A2CD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Ihre</a:t>
            </a:r>
            <a:endParaRPr lang="de-DE" sz="6000" dirty="0">
              <a:solidFill>
                <a:srgbClr val="A2CD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72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1C93F-5323-7005-60E0-A5B364EDC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3">
            <a:extLst>
              <a:ext uri="{FF2B5EF4-FFF2-40B4-BE49-F238E27FC236}">
                <a16:creationId xmlns:a16="http://schemas.microsoft.com/office/drawing/2014/main" id="{BF564BC5-D2A0-198D-E5C9-E719EDBCF630}"/>
              </a:ext>
            </a:extLst>
          </p:cNvPr>
          <p:cNvSpPr txBox="1">
            <a:spLocks/>
          </p:cNvSpPr>
          <p:nvPr/>
        </p:nvSpPr>
        <p:spPr>
          <a:xfrm>
            <a:off x="685801" y="3175892"/>
            <a:ext cx="5965520" cy="112952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85000"/>
                <a:alpha val="4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DE" sz="60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Hausaufgänge</a:t>
            </a:r>
          </a:p>
        </p:txBody>
      </p:sp>
      <p:sp>
        <p:nvSpPr>
          <p:cNvPr id="14" name="Titel 3">
            <a:extLst>
              <a:ext uri="{FF2B5EF4-FFF2-40B4-BE49-F238E27FC236}">
                <a16:creationId xmlns:a16="http://schemas.microsoft.com/office/drawing/2014/main" id="{0E14AEB9-2FC8-4FAD-B822-D29580AFE039}"/>
              </a:ext>
            </a:extLst>
          </p:cNvPr>
          <p:cNvSpPr txBox="1">
            <a:spLocks/>
          </p:cNvSpPr>
          <p:nvPr/>
        </p:nvSpPr>
        <p:spPr>
          <a:xfrm>
            <a:off x="2725483" y="4428238"/>
            <a:ext cx="6020816" cy="1129526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85000"/>
                <a:alpha val="40000"/>
              </a:schemeClr>
            </a:outerShdw>
          </a:effectLst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DE" sz="2700" spc="0" dirty="0">
                <a:latin typeface="Arial" panose="020B0604020202020204" pitchFamily="34" charset="0"/>
                <a:cs typeface="Arial" panose="020B0604020202020204" pitchFamily="34" charset="0"/>
              </a:rPr>
              <a:t>24 in Marzahn und Am Tierpark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F212D69-0DD1-7650-C36F-1591CBCB16D6}"/>
              </a:ext>
            </a:extLst>
          </p:cNvPr>
          <p:cNvSpPr txBox="1"/>
          <p:nvPr/>
        </p:nvSpPr>
        <p:spPr>
          <a:xfrm>
            <a:off x="1429039" y="3924544"/>
            <a:ext cx="489625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500" b="1" spc="75" dirty="0">
                <a:solidFill>
                  <a:srgbClr val="FABB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WBS 70-Bauten</a:t>
            </a:r>
          </a:p>
        </p:txBody>
      </p:sp>
    </p:spTree>
    <p:extLst>
      <p:ext uri="{BB962C8B-B14F-4D97-AF65-F5344CB8AC3E}">
        <p14:creationId xmlns:p14="http://schemas.microsoft.com/office/powerpoint/2010/main" val="1880077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E249D-BB07-E4A4-D35A-54AB01F4B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>
            <a:extLst>
              <a:ext uri="{FF2B5EF4-FFF2-40B4-BE49-F238E27FC236}">
                <a16:creationId xmlns:a16="http://schemas.microsoft.com/office/drawing/2014/main" id="{2A9C270F-E6AE-4280-6962-80BFD7A3108B}"/>
              </a:ext>
            </a:extLst>
          </p:cNvPr>
          <p:cNvSpPr txBox="1">
            <a:spLocks/>
          </p:cNvSpPr>
          <p:nvPr/>
        </p:nvSpPr>
        <p:spPr>
          <a:xfrm>
            <a:off x="714375" y="3429000"/>
            <a:ext cx="8005813" cy="205604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85000"/>
                <a:alpha val="40000"/>
              </a:schemeClr>
            </a:outerShdw>
          </a:effectLst>
        </p:spPr>
        <p:txBody>
          <a:bodyPr vert="horz" lIns="0" tIns="0" rIns="0" bIns="0" numCol="2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4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WBS 70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4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MGH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400" spc="0" dirty="0">
              <a:solidFill>
                <a:srgbClr val="008B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400" spc="0" dirty="0">
              <a:solidFill>
                <a:srgbClr val="008B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2400" spc="0" dirty="0">
              <a:solidFill>
                <a:srgbClr val="008B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400" strike="sngStrike" spc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L57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400" strike="sngStrike" spc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Q3A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400" strike="sngStrike" spc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QP 61, 62, 64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400" strike="sngStrike" spc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QX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400" strike="sngStrike" spc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PHH</a:t>
            </a:r>
          </a:p>
        </p:txBody>
      </p:sp>
    </p:spTree>
    <p:extLst>
      <p:ext uri="{BB962C8B-B14F-4D97-AF65-F5344CB8AC3E}">
        <p14:creationId xmlns:p14="http://schemas.microsoft.com/office/powerpoint/2010/main" val="2229684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AAC44-0A58-DA78-5608-AF6B857F2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>
            <a:extLst>
              <a:ext uri="{FF2B5EF4-FFF2-40B4-BE49-F238E27FC236}">
                <a16:creationId xmlns:a16="http://schemas.microsoft.com/office/drawing/2014/main" id="{F4E6999A-1CD2-4B01-141D-9714444DE444}"/>
              </a:ext>
            </a:extLst>
          </p:cNvPr>
          <p:cNvSpPr txBox="1">
            <a:spLocks/>
          </p:cNvSpPr>
          <p:nvPr/>
        </p:nvSpPr>
        <p:spPr>
          <a:xfrm>
            <a:off x="714375" y="3428999"/>
            <a:ext cx="8005813" cy="2673417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lumMod val="85000"/>
                <a:alpha val="40000"/>
              </a:schemeClr>
            </a:outerShdw>
          </a:effectLst>
        </p:spPr>
        <p:txBody>
          <a:bodyPr vert="horz" lIns="0" tIns="0" rIns="0" bIns="0" numCol="2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4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Zugang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4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Briefkasten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2400" spc="0" dirty="0">
                <a:solidFill>
                  <a:srgbClr val="008B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Klingelanlage</a:t>
            </a:r>
          </a:p>
        </p:txBody>
      </p:sp>
      <p:pic>
        <p:nvPicPr>
          <p:cNvPr id="3" name="IMG_2057">
            <a:hlinkClick r:id="" action="ppaction://media"/>
            <a:extLst>
              <a:ext uri="{FF2B5EF4-FFF2-40B4-BE49-F238E27FC236}">
                <a16:creationId xmlns:a16="http://schemas.microsoft.com/office/drawing/2014/main" id="{826CBD9C-0ED4-CEF3-146D-7BC5C44F3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9189" y="-149415"/>
            <a:ext cx="4020548" cy="709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1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FEC24-F0A6-6D35-3D9B-70DCE0A3C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B1764D6-0CE2-7A1A-916C-9E95F80175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802" y="876296"/>
            <a:ext cx="1890457" cy="20624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92837B7-7838-0FB9-2F90-884CE79F41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7513" y="876297"/>
            <a:ext cx="1890457" cy="206248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A144FD5-B448-C3EE-A319-3844D023A3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588722" y="962309"/>
            <a:ext cx="2062481" cy="189045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B13888E-3EB5-E577-4411-0365041A4E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6031" y="3428678"/>
            <a:ext cx="1890457" cy="20624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350032B-568D-E2F5-8552-299897447B1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67513" y="3429000"/>
            <a:ext cx="1890457" cy="206248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A202336-FC60-6664-CF45-3507808E56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3593" y="876298"/>
            <a:ext cx="1890457" cy="206248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804AF69-0F4C-430D-7B5A-AEF6B3D4C11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3593" y="3428678"/>
            <a:ext cx="1890457" cy="206248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CE5D22A-908B-5F4E-B13F-6B96B46617E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3428678"/>
            <a:ext cx="1828801" cy="2062800"/>
          </a:xfrm>
          <a:prstGeom prst="rect">
            <a:avLst/>
          </a:prstGeom>
        </p:spPr>
      </p:pic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5B99242-58CA-3318-C0B7-EFA99B5AAC21}"/>
              </a:ext>
            </a:extLst>
          </p:cNvPr>
          <p:cNvSpPr txBox="1">
            <a:spLocks/>
          </p:cNvSpPr>
          <p:nvPr/>
        </p:nvSpPr>
        <p:spPr>
          <a:xfrm>
            <a:off x="486032" y="2949251"/>
            <a:ext cx="1890456" cy="3393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tabLst>
                <a:tab pos="2152650" algn="l"/>
              </a:tabLst>
            </a:pPr>
            <a:r>
              <a:rPr lang="de-DE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Allee der Kosmonauten 60</a:t>
            </a:r>
            <a:endParaRPr lang="de-DE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714EADC0-5A3C-C518-F1C4-B987576A2BD5}"/>
              </a:ext>
            </a:extLst>
          </p:cNvPr>
          <p:cNvSpPr txBox="1">
            <a:spLocks/>
          </p:cNvSpPr>
          <p:nvPr/>
        </p:nvSpPr>
        <p:spPr>
          <a:xfrm>
            <a:off x="2573593" y="2949251"/>
            <a:ext cx="1890456" cy="3187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tabLst>
                <a:tab pos="2152650" algn="l"/>
              </a:tabLst>
            </a:pPr>
            <a:r>
              <a:rPr lang="de-DE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Tierpark 15</a:t>
            </a:r>
            <a:endParaRPr lang="de-DE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F7E655EE-8DFC-5ACC-3460-582246719F04}"/>
              </a:ext>
            </a:extLst>
          </p:cNvPr>
          <p:cNvSpPr txBox="1">
            <a:spLocks/>
          </p:cNvSpPr>
          <p:nvPr/>
        </p:nvSpPr>
        <p:spPr>
          <a:xfrm>
            <a:off x="4683500" y="2949250"/>
            <a:ext cx="1890456" cy="3187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tabLst>
                <a:tab pos="2152650" algn="l"/>
              </a:tabLst>
            </a:pPr>
            <a:r>
              <a:rPr lang="de-DE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Märkische Allee 72</a:t>
            </a:r>
            <a:endParaRPr lang="de-DE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C63BE321-F92C-80DE-6560-2312A3BF1FAC}"/>
              </a:ext>
            </a:extLst>
          </p:cNvPr>
          <p:cNvSpPr txBox="1">
            <a:spLocks/>
          </p:cNvSpPr>
          <p:nvPr/>
        </p:nvSpPr>
        <p:spPr>
          <a:xfrm>
            <a:off x="6767512" y="2938777"/>
            <a:ext cx="1890456" cy="3187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tabLst>
                <a:tab pos="2152650" algn="l"/>
              </a:tabLst>
            </a:pPr>
            <a:r>
              <a:rPr lang="de-DE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Märkische Allee 70</a:t>
            </a:r>
            <a:endParaRPr lang="de-DE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358DDB3D-F98A-2043-5C54-3B6C0F607180}"/>
              </a:ext>
            </a:extLst>
          </p:cNvPr>
          <p:cNvSpPr txBox="1">
            <a:spLocks/>
          </p:cNvSpPr>
          <p:nvPr/>
        </p:nvSpPr>
        <p:spPr>
          <a:xfrm>
            <a:off x="486032" y="5495275"/>
            <a:ext cx="1890456" cy="3393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tabLst>
                <a:tab pos="2152650" algn="l"/>
              </a:tabLst>
            </a:pPr>
            <a:r>
              <a:rPr lang="de-DE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Märkische Allee 76</a:t>
            </a:r>
            <a:endParaRPr lang="de-DE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2ADD8D48-5075-F2E9-EA0A-608635F10534}"/>
              </a:ext>
            </a:extLst>
          </p:cNvPr>
          <p:cNvSpPr txBox="1">
            <a:spLocks/>
          </p:cNvSpPr>
          <p:nvPr/>
        </p:nvSpPr>
        <p:spPr>
          <a:xfrm>
            <a:off x="2582991" y="5501948"/>
            <a:ext cx="1890456" cy="3187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tabLst>
                <a:tab pos="2152650" algn="l"/>
              </a:tabLst>
            </a:pPr>
            <a:r>
              <a:rPr lang="de-DE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Märkische Allee 86</a:t>
            </a:r>
            <a:endParaRPr lang="de-DE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3498F2A6-070B-7BFB-6857-FADEEB8311E1}"/>
              </a:ext>
            </a:extLst>
          </p:cNvPr>
          <p:cNvSpPr txBox="1">
            <a:spLocks/>
          </p:cNvSpPr>
          <p:nvPr/>
        </p:nvSpPr>
        <p:spPr>
          <a:xfrm>
            <a:off x="6767512" y="5501948"/>
            <a:ext cx="1890456" cy="3393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tabLst>
                <a:tab pos="2152650" algn="l"/>
              </a:tabLst>
            </a:pPr>
            <a:r>
              <a:rPr lang="de-DE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Märkische Allee 82</a:t>
            </a:r>
            <a:endParaRPr lang="de-DE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79F13D85-28DA-B66E-5F4F-79FB8C28A2CF}"/>
              </a:ext>
            </a:extLst>
          </p:cNvPr>
          <p:cNvSpPr txBox="1">
            <a:spLocks/>
          </p:cNvSpPr>
          <p:nvPr/>
        </p:nvSpPr>
        <p:spPr>
          <a:xfrm>
            <a:off x="4649122" y="5491158"/>
            <a:ext cx="1890456" cy="3187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tabLst>
                <a:tab pos="2152650" algn="l"/>
              </a:tabLst>
            </a:pPr>
            <a:r>
              <a:rPr lang="de-DE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Märkische Allee 84</a:t>
            </a:r>
            <a:endParaRPr lang="de-DE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636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7219D-655E-01A2-F7D4-CB0DFBB26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67F418C-D30B-02DD-B5A8-274E4CFC44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9405" y="876027"/>
            <a:ext cx="1890457" cy="206248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B97B849-E001-3DF0-95B5-3D72FF999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6031" y="3428678"/>
            <a:ext cx="1890457" cy="206248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1947439-CF96-37E2-0BC6-BF42507683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3593" y="876298"/>
            <a:ext cx="1890457" cy="206248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942D425-2A84-5511-7F4E-AC333CE2FF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3593" y="3428678"/>
            <a:ext cx="1890457" cy="2062480"/>
          </a:xfrm>
          <a:prstGeom prst="rect">
            <a:avLst/>
          </a:prstGeom>
        </p:spPr>
      </p:pic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023AF9A-9798-4D1D-EE4A-42832D7A8946}"/>
              </a:ext>
            </a:extLst>
          </p:cNvPr>
          <p:cNvSpPr txBox="1">
            <a:spLocks/>
          </p:cNvSpPr>
          <p:nvPr/>
        </p:nvSpPr>
        <p:spPr>
          <a:xfrm>
            <a:off x="486032" y="2949251"/>
            <a:ext cx="1890456" cy="3393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tabLst>
                <a:tab pos="2152650" algn="l"/>
              </a:tabLst>
            </a:pPr>
            <a:r>
              <a:rPr lang="de-DE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Allee der Kosmonauten 60</a:t>
            </a:r>
            <a:endParaRPr lang="de-DE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12DE3CC5-191F-7DA5-9F25-19DD524C0FB4}"/>
              </a:ext>
            </a:extLst>
          </p:cNvPr>
          <p:cNvSpPr txBox="1">
            <a:spLocks/>
          </p:cNvSpPr>
          <p:nvPr/>
        </p:nvSpPr>
        <p:spPr>
          <a:xfrm>
            <a:off x="2573593" y="2949251"/>
            <a:ext cx="1890456" cy="3187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tabLst>
                <a:tab pos="2152650" algn="l"/>
              </a:tabLst>
            </a:pPr>
            <a:r>
              <a:rPr lang="de-DE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Tierpark 15</a:t>
            </a:r>
            <a:endParaRPr lang="de-DE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F0F99EEE-F3FE-4090-2CC2-780CE40E461C}"/>
              </a:ext>
            </a:extLst>
          </p:cNvPr>
          <p:cNvSpPr txBox="1">
            <a:spLocks/>
          </p:cNvSpPr>
          <p:nvPr/>
        </p:nvSpPr>
        <p:spPr>
          <a:xfrm>
            <a:off x="486032" y="5495275"/>
            <a:ext cx="1890456" cy="3393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tabLst>
                <a:tab pos="2152650" algn="l"/>
              </a:tabLst>
            </a:pPr>
            <a:r>
              <a:rPr lang="de-DE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Märkische Allee 76</a:t>
            </a:r>
            <a:endParaRPr lang="de-DE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5D7B8788-E610-E24D-02EE-1DA51501BE5D}"/>
              </a:ext>
            </a:extLst>
          </p:cNvPr>
          <p:cNvSpPr txBox="1">
            <a:spLocks/>
          </p:cNvSpPr>
          <p:nvPr/>
        </p:nvSpPr>
        <p:spPr>
          <a:xfrm>
            <a:off x="2582991" y="5501948"/>
            <a:ext cx="1890456" cy="3187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tabLst>
                <a:tab pos="2152650" algn="l"/>
              </a:tabLst>
            </a:pPr>
            <a:r>
              <a:rPr lang="de-DE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Märkische Allee 86</a:t>
            </a:r>
            <a:endParaRPr lang="de-DE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BE8A258-CD71-FAEA-AD3B-B6532C17CEB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9952" y="876296"/>
            <a:ext cx="3985249" cy="4614862"/>
          </a:xfrm>
          <a:prstGeom prst="rect">
            <a:avLst/>
          </a:prstGeom>
        </p:spPr>
      </p:pic>
      <p:sp>
        <p:nvSpPr>
          <p:cNvPr id="8" name="Textplatzhalter 4">
            <a:extLst>
              <a:ext uri="{FF2B5EF4-FFF2-40B4-BE49-F238E27FC236}">
                <a16:creationId xmlns:a16="http://schemas.microsoft.com/office/drawing/2014/main" id="{88A09FE7-BEE1-8CD2-CED6-18B0E1824DE0}"/>
              </a:ext>
            </a:extLst>
          </p:cNvPr>
          <p:cNvSpPr txBox="1">
            <a:spLocks/>
          </p:cNvSpPr>
          <p:nvPr/>
        </p:nvSpPr>
        <p:spPr>
          <a:xfrm>
            <a:off x="4985568" y="5480342"/>
            <a:ext cx="3374016" cy="3393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tabLst>
                <a:tab pos="2152650" algn="l"/>
              </a:tabLst>
            </a:pPr>
            <a:r>
              <a:rPr lang="de-DE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Allee der Kosmonauten 56 (Erste Marzahner WG)</a:t>
            </a:r>
            <a:endParaRPr lang="de-DE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341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vkenvegnhdqffb5fz7ijejkvbrh6pp"/>
</p:tagLst>
</file>

<file path=ppt/theme/theme1.xml><?xml version="1.0" encoding="utf-8"?>
<a:theme xmlns:a="http://schemas.openxmlformats.org/drawingml/2006/main" name="Design1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2233199.tgt.Office_49129363_TF78853419_Win32_OJ110714667.potx" id="{7A2F4668-93F6-471B-83F7-430174FEFEDB}" vid="{D465AC0A-71ED-48EF-BF24-B82474E30F21}"/>
    </a:ext>
  </a:extLst>
</a:theme>
</file>

<file path=ppt/theme/theme2.xml><?xml version="1.0" encoding="utf-8"?>
<a:theme xmlns:a="http://schemas.openxmlformats.org/drawingml/2006/main" name="Benutzerdefiniertes Design">
  <a:themeElements>
    <a:clrScheme name="Benutzerdefiniert 1">
      <a:dk1>
        <a:srgbClr val="FFFFFF"/>
      </a:dk1>
      <a:lt1>
        <a:sysClr val="window" lastClr="FFFFFF"/>
      </a:lt1>
      <a:dk2>
        <a:srgbClr val="FFFFFF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77776C737A00D459A72A4F1786837EF" ma:contentTypeVersion="0" ma:contentTypeDescription="Ein neues Dokument erstellen." ma:contentTypeScope="" ma:versionID="e20b9828a08a366fa7cd6d46d2a8f90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d5e6cd7d767b4f52f741d58dca545e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5ABC16C-932A-446D-ABCA-2832904DF4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D20B6E4-879E-4E6C-BDE7-261540CD37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EC1AB0-9704-404D-B6D3-819D938AC55B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Geometrische Jahrespräsentation</Template>
  <TotalTime>0</TotalTime>
  <Words>411</Words>
  <Application>Microsoft Office PowerPoint</Application>
  <PresentationFormat>Bildschirmpräsentation (4:3)</PresentationFormat>
  <Paragraphs>124</Paragraphs>
  <Slides>46</Slides>
  <Notes>3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4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46</vt:i4>
      </vt:variant>
    </vt:vector>
  </HeadingPairs>
  <TitlesOfParts>
    <vt:vector size="56" baseType="lpstr">
      <vt:lpstr>Aptos</vt:lpstr>
      <vt:lpstr>Aptos Display</vt:lpstr>
      <vt:lpstr>Arial</vt:lpstr>
      <vt:lpstr>Calibri</vt:lpstr>
      <vt:lpstr>Wingdings</vt:lpstr>
      <vt:lpstr>Design1</vt:lpstr>
      <vt:lpstr>Benutzerdefiniertes Design</vt:lpstr>
      <vt:lpstr>1_Benutzerdefiniertes Design</vt:lpstr>
      <vt:lpstr>2_Benutzerdefiniertes Design</vt:lpstr>
      <vt:lpstr>Acrobat Document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IT- Konzept</dc:title>
  <dc:creator>Daniel Gerber</dc:creator>
  <cp:lastModifiedBy>Juliane Lützkendorf-Gast</cp:lastModifiedBy>
  <cp:revision>439</cp:revision>
  <cp:lastPrinted>2025-06-05T09:39:05Z</cp:lastPrinted>
  <dcterms:created xsi:type="dcterms:W3CDTF">2021-01-25T08:27:59Z</dcterms:created>
  <dcterms:modified xsi:type="dcterms:W3CDTF">2026-01-06T09:25:10Z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0x010100A77776C737A00D459A72A4F1786837EF</vt:lpwstr>
  </property>
</Properties>
</file>